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3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4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5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6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Ex7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8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Ex9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86" r:id="rId3"/>
    <p:sldId id="325" r:id="rId4"/>
    <p:sldId id="337" r:id="rId5"/>
    <p:sldId id="344" r:id="rId6"/>
    <p:sldId id="343" r:id="rId7"/>
    <p:sldId id="342" r:id="rId8"/>
    <p:sldId id="322" r:id="rId9"/>
    <p:sldId id="326" r:id="rId10"/>
    <p:sldId id="346" r:id="rId11"/>
    <p:sldId id="347" r:id="rId12"/>
    <p:sldId id="324" r:id="rId13"/>
    <p:sldId id="349" r:id="rId14"/>
    <p:sldId id="350" r:id="rId15"/>
    <p:sldId id="348" r:id="rId16"/>
    <p:sldId id="323" r:id="rId17"/>
    <p:sldId id="340" r:id="rId18"/>
    <p:sldId id="341" r:id="rId19"/>
    <p:sldId id="338" r:id="rId20"/>
    <p:sldId id="339" r:id="rId21"/>
    <p:sldId id="290" r:id="rId22"/>
    <p:sldId id="303" r:id="rId2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B2B2B2"/>
    <a:srgbClr val="C0C0C0"/>
    <a:srgbClr val="004D84"/>
    <a:srgbClr val="5F5F5F"/>
    <a:srgbClr val="969696"/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15" autoAdjust="0"/>
  </p:normalViewPr>
  <p:slideViewPr>
    <p:cSldViewPr>
      <p:cViewPr varScale="1">
        <p:scale>
          <a:sx n="83" d="100"/>
          <a:sy n="83" d="100"/>
        </p:scale>
        <p:origin x="2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28" y="-96"/>
      </p:cViewPr>
      <p:guideLst>
        <p:guide orient="horz" pos="3128"/>
        <p:guide pos="214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Beata\Documents\Moje%20artyku&#322;y\Kongres%202018\mapki_i_inne\efektywnosci%20dla%20wojewodztw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Beata\Documents\Moje%20artyku&#322;y\Kongres%202018\mapki_i_inne\efektywnosci%20dla%20wojewodztw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Beata\Documents\Moje%20artyku&#322;y\Kongres%202018\mapki_i_inne\efektywnosci%20dla%20wojewodztw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Beata\Documents\Moje%20artyku&#322;y\Kongres%202018\mapki_i_inne\efektywnosci%20dla%20wojewodztw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Beata\Documents\Moje%20artyku&#322;y\Kongres%202018\mapki_i_inne\efektywnosci%20dla%20wojewodztw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Beata\Documents\Moje%20artyku&#322;y\Kongres%202018\mapki_i_inne\efektywnosci%20dla%20wojewodztw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Beata\Documents\Moje%20artyku&#322;y\Kongres%202018\mapki_i_inne\efektywnosci%20dla%20wojewodztw.xlsx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C:\Users\Beata\Documents\Moje%20artyku&#322;y\Kongres%202018\mapki_i_inne\efektywnosci%20dla%20wojewodztw.xlsx" TargetMode="External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C:\Users\Beata\Documents\Moje%20artyku&#322;y\Kongres%202018\mapki_i_inne\efektywnosci%20dla%20wojewodzt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4908899011221"/>
          <c:y val="6.8280571073867161E-2"/>
          <c:w val="0.64086240417731366"/>
          <c:h val="0.6771257643073945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'wykres Polska'!$A$3</c:f>
              <c:strCache>
                <c:ptCount val="1"/>
                <c:pt idx="0">
                  <c:v>Liczba zarejestrowanych bezrobotnych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'wykres Polska'!$B$1:$J$1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'wykres Polska'!$B$3:$J$3</c:f>
              <c:numCache>
                <c:formatCode>#,##0.00</c:formatCode>
                <c:ptCount val="9"/>
                <c:pt idx="0">
                  <c:v>1473.8</c:v>
                </c:pt>
                <c:pt idx="1">
                  <c:v>1892.7</c:v>
                </c:pt>
                <c:pt idx="2">
                  <c:v>1954.7</c:v>
                </c:pt>
                <c:pt idx="3">
                  <c:v>1982.7</c:v>
                </c:pt>
                <c:pt idx="4">
                  <c:v>2136.8000000000002</c:v>
                </c:pt>
                <c:pt idx="5">
                  <c:v>2157.9</c:v>
                </c:pt>
                <c:pt idx="6">
                  <c:v>1825.2</c:v>
                </c:pt>
                <c:pt idx="7">
                  <c:v>1563.3</c:v>
                </c:pt>
                <c:pt idx="8">
                  <c:v>1335.2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A-48ED-8FB0-32073E2C0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208208"/>
        <c:axId val="1723822240"/>
      </c:barChart>
      <c:lineChart>
        <c:grouping val="standard"/>
        <c:varyColors val="0"/>
        <c:ser>
          <c:idx val="0"/>
          <c:order val="0"/>
          <c:tx>
            <c:strRef>
              <c:f>'wykres Polska'!$A$2</c:f>
              <c:strCache>
                <c:ptCount val="1"/>
                <c:pt idx="0">
                  <c:v>Stopa bezrobocia rejestrowanego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'wykres Polska'!$B$1:$J$1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'wykres Polska'!$B$2:$J$2</c:f>
              <c:numCache>
                <c:formatCode>General</c:formatCode>
                <c:ptCount val="9"/>
                <c:pt idx="0">
                  <c:v>9.5</c:v>
                </c:pt>
                <c:pt idx="1">
                  <c:v>12.1</c:v>
                </c:pt>
                <c:pt idx="2">
                  <c:v>12.4</c:v>
                </c:pt>
                <c:pt idx="3">
                  <c:v>12.5</c:v>
                </c:pt>
                <c:pt idx="4">
                  <c:v>13.4</c:v>
                </c:pt>
                <c:pt idx="5">
                  <c:v>13.4</c:v>
                </c:pt>
                <c:pt idx="6">
                  <c:v>11.4</c:v>
                </c:pt>
                <c:pt idx="7">
                  <c:v>9.6999999999999993</c:v>
                </c:pt>
                <c:pt idx="8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6B-40AE-8DB0-131AA311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04160"/>
        <c:axId val="91419008"/>
      </c:lineChart>
      <c:catAx>
        <c:axId val="91404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l-PL" b="1"/>
                  <a:t>Lata</a:t>
                </a:r>
              </a:p>
            </c:rich>
          </c:tx>
          <c:layout>
            <c:manualLayout>
              <c:xMode val="edge"/>
              <c:yMode val="edge"/>
              <c:x val="0.40310761601885503"/>
              <c:y val="0.85741338724038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91419008"/>
        <c:crosses val="autoZero"/>
        <c:auto val="1"/>
        <c:lblAlgn val="ctr"/>
        <c:lblOffset val="100"/>
        <c:noMultiLvlLbl val="0"/>
      </c:catAx>
      <c:valAx>
        <c:axId val="91419008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l-PL" b="1" dirty="0"/>
                  <a:t>Stopa bezrobocia (%)</a:t>
                </a:r>
              </a:p>
            </c:rich>
          </c:tx>
          <c:layout>
            <c:manualLayout>
              <c:xMode val="edge"/>
              <c:yMode val="edge"/>
              <c:x val="3.0026663704032886E-2"/>
              <c:y val="0.24140735570443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91404160"/>
        <c:crosses val="autoZero"/>
        <c:crossBetween val="between"/>
      </c:valAx>
      <c:valAx>
        <c:axId val="17238222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l-PL" b="1" dirty="0"/>
                  <a:t>Liczba</a:t>
                </a:r>
                <a:r>
                  <a:rPr lang="pl-PL" b="1" baseline="0" dirty="0"/>
                  <a:t> zarejestrowanych bezrobotnych (tys.)</a:t>
                </a:r>
                <a:endParaRPr lang="pl-PL" b="1" dirty="0"/>
              </a:p>
            </c:rich>
          </c:tx>
          <c:layout>
            <c:manualLayout>
              <c:xMode val="edge"/>
              <c:yMode val="edge"/>
              <c:x val="0.9128735696033774"/>
              <c:y val="5.03881211266380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822208208"/>
        <c:crosses val="max"/>
        <c:crossBetween val="between"/>
      </c:valAx>
      <c:catAx>
        <c:axId val="182220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382224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15912373372655"/>
          <c:y val="7.8644890510948917E-2"/>
          <c:w val="0.82449635225715656"/>
          <c:h val="0.62087372262773721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inflacja!$A$1:$I$1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inflacja!$A$9:$I$9</c:f>
              <c:numCache>
                <c:formatCode>General</c:formatCode>
                <c:ptCount val="9"/>
                <c:pt idx="0">
                  <c:v>2724.9772321586056</c:v>
                </c:pt>
                <c:pt idx="1">
                  <c:v>3640.8201171492037</c:v>
                </c:pt>
                <c:pt idx="2">
                  <c:v>4951.9997543162335</c:v>
                </c:pt>
                <c:pt idx="3">
                  <c:v>1862.8178252564715</c:v>
                </c:pt>
                <c:pt idx="4">
                  <c:v>2474.5359504904613</c:v>
                </c:pt>
                <c:pt idx="5">
                  <c:v>3274.424853865879</c:v>
                </c:pt>
                <c:pt idx="6">
                  <c:v>3568.1851959384962</c:v>
                </c:pt>
                <c:pt idx="7">
                  <c:v>3577.3509054325955</c:v>
                </c:pt>
                <c:pt idx="8">
                  <c:v>3282.1170000000002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E6-4000-87B4-A360E420C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12960"/>
        <c:axId val="133115264"/>
      </c:lineChart>
      <c:catAx>
        <c:axId val="13311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l-PL" b="1"/>
                  <a:t>Lata</a:t>
                </a:r>
              </a:p>
            </c:rich>
          </c:tx>
          <c:layout>
            <c:manualLayout>
              <c:xMode val="edge"/>
              <c:yMode val="edge"/>
              <c:x val="0.524841426071741"/>
              <c:y val="0.85324232081911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33115264"/>
        <c:crosses val="autoZero"/>
        <c:auto val="1"/>
        <c:lblAlgn val="ctr"/>
        <c:lblOffset val="100"/>
        <c:noMultiLvlLbl val="0"/>
      </c:catAx>
      <c:valAx>
        <c:axId val="13311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l-PL" b="1"/>
                  <a:t>Wydatki (mln zł)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109153744860390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3311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1260731485618"/>
          <c:y val="4.3650793650793648E-2"/>
          <c:w val="0.74652358759981419"/>
          <c:h val="0.73945777186015016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Efektywność kosztowa (zł)</c:v>
                </c:pt>
              </c:strCache>
            </c:strRef>
          </c:tx>
          <c:spPr>
            <a:ln w="3810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Arkusz1!$A$2:$A$10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Arkusz1!$B$2:$B$10</c:f>
              <c:numCache>
                <c:formatCode>0.00</c:formatCode>
                <c:ptCount val="9"/>
                <c:pt idx="0">
                  <c:v>9147.5400000000009</c:v>
                </c:pt>
                <c:pt idx="1">
                  <c:v>11589.812632581496</c:v>
                </c:pt>
                <c:pt idx="2">
                  <c:v>12947.66</c:v>
                </c:pt>
                <c:pt idx="3">
                  <c:v>9020.25</c:v>
                </c:pt>
                <c:pt idx="4">
                  <c:v>10673.66</c:v>
                </c:pt>
                <c:pt idx="5">
                  <c:v>11110.49</c:v>
                </c:pt>
                <c:pt idx="6">
                  <c:v>11174.52</c:v>
                </c:pt>
                <c:pt idx="7">
                  <c:v>12996</c:v>
                </c:pt>
                <c:pt idx="8" formatCode="#,##0.00">
                  <c:v>11291.09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A8-49D8-A787-7D7FEC9B4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091328"/>
        <c:axId val="155093632"/>
      </c:line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Efektywność zatrudnieniowa (%)</c:v>
                </c:pt>
              </c:strCache>
            </c:strRef>
          </c:tx>
          <c:spPr>
            <a:ln w="38100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Arkusz1!$A$2:$A$10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Arkusz1!$C$2:$C$10</c:f>
              <c:numCache>
                <c:formatCode>0.00%</c:formatCode>
                <c:ptCount val="9"/>
                <c:pt idx="0">
                  <c:v>0.56000000000000005</c:v>
                </c:pt>
                <c:pt idx="1">
                  <c:v>0.5320347948928591</c:v>
                </c:pt>
                <c:pt idx="2">
                  <c:v>0.54200000000000004</c:v>
                </c:pt>
                <c:pt idx="3">
                  <c:v>0.55700000000000005</c:v>
                </c:pt>
                <c:pt idx="4">
                  <c:v>0.60899999999999999</c:v>
                </c:pt>
                <c:pt idx="5">
                  <c:v>0.63400000000000001</c:v>
                </c:pt>
                <c:pt idx="6">
                  <c:v>0.76300000000000001</c:v>
                </c:pt>
                <c:pt idx="7">
                  <c:v>0.75890000000000002</c:v>
                </c:pt>
                <c:pt idx="8">
                  <c:v>0.78739999999999999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A8-49D8-A787-7D7FEC9B4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05152"/>
        <c:axId val="155103616"/>
      </c:lineChart>
      <c:catAx>
        <c:axId val="155091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l-PL"/>
                  <a:t>Lata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ysClr val="windowText" lastClr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5093632"/>
        <c:crosses val="autoZero"/>
        <c:auto val="1"/>
        <c:lblAlgn val="ctr"/>
        <c:lblOffset val="100"/>
        <c:noMultiLvlLbl val="0"/>
      </c:catAx>
      <c:valAx>
        <c:axId val="1550936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.0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5091328"/>
        <c:crosses val="autoZero"/>
        <c:crossBetween val="between"/>
      </c:valAx>
      <c:valAx>
        <c:axId val="155103616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5105152"/>
        <c:crosses val="max"/>
        <c:crossBetween val="between"/>
        <c:majorUnit val="0.1"/>
      </c:valAx>
      <c:catAx>
        <c:axId val="1551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103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52543220412437"/>
          <c:y val="0.61464199628107707"/>
          <c:w val="0.53307931131809205"/>
          <c:h val="0.14629108861392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lnSpc>
          <a:spcPct val="150000"/>
        </a:lnSpc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7065019521104"/>
          <c:y val="4.5216983813781773E-2"/>
          <c:w val="0.80402001637852771"/>
          <c:h val="0.65702011353783463"/>
        </c:manualLayout>
      </c:layout>
      <c:lineChart>
        <c:grouping val="standard"/>
        <c:varyColors val="0"/>
        <c:ser>
          <c:idx val="0"/>
          <c:order val="0"/>
          <c:tx>
            <c:v>Klasa 1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'2016'!$AJ$12:$AJ$20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'2016'!$AK$12:$AK$20</c:f>
              <c:numCache>
                <c:formatCode>_("zł"* #,##0.00_);_("zł"* \(#,##0.00\);_("zł"* "-"??_);_(@_)</c:formatCode>
                <c:ptCount val="9"/>
                <c:pt idx="0">
                  <c:v>6353.8933333333334</c:v>
                </c:pt>
                <c:pt idx="1">
                  <c:v>5473.5616804923729</c:v>
                </c:pt>
                <c:pt idx="2">
                  <c:v>8879.68</c:v>
                </c:pt>
                <c:pt idx="3">
                  <c:v>5754.2849999999999</c:v>
                </c:pt>
                <c:pt idx="4">
                  <c:v>9122.6833333333343</c:v>
                </c:pt>
                <c:pt idx="5">
                  <c:v>10793.485714285713</c:v>
                </c:pt>
                <c:pt idx="6">
                  <c:v>9286.7999999999993</c:v>
                </c:pt>
                <c:pt idx="7">
                  <c:v>11924.077142857142</c:v>
                </c:pt>
                <c:pt idx="8">
                  <c:v>11077.985000000001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D2-44AE-BB60-6A6F91C9D448}"/>
            </c:ext>
          </c:extLst>
        </c:ser>
        <c:ser>
          <c:idx val="1"/>
          <c:order val="1"/>
          <c:tx>
            <c:v>Klasa 2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'2016'!$AJ$12:$AJ$20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'2016'!$AL$12:$AL$20</c:f>
              <c:numCache>
                <c:formatCode>_("zł"* #,##0.00_);_("zł"* \(#,##0.00\);_("zł"* "-"??_);_(@_)</c:formatCode>
                <c:ptCount val="9"/>
                <c:pt idx="0">
                  <c:v>9449.7674999999999</c:v>
                </c:pt>
                <c:pt idx="1">
                  <c:v>11648.639554830152</c:v>
                </c:pt>
                <c:pt idx="2">
                  <c:v>13122.212307692309</c:v>
                </c:pt>
                <c:pt idx="3">
                  <c:v>9220.0253846153846</c:v>
                </c:pt>
                <c:pt idx="4">
                  <c:v>10604.682727272726</c:v>
                </c:pt>
                <c:pt idx="5">
                  <c:v>11064.577142857144</c:v>
                </c:pt>
                <c:pt idx="6">
                  <c:v>10884.115</c:v>
                </c:pt>
                <c:pt idx="7">
                  <c:v>13540.552499999998</c:v>
                </c:pt>
                <c:pt idx="8">
                  <c:v>10781.97625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D2-44AE-BB60-6A6F91C9D448}"/>
            </c:ext>
          </c:extLst>
        </c:ser>
        <c:ser>
          <c:idx val="2"/>
          <c:order val="2"/>
          <c:tx>
            <c:v>Klasa 3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'2016'!$AJ$12:$AJ$20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'2016'!$AM$12:$AM$20</c:f>
              <c:numCache>
                <c:formatCode>_("zł"* #,##0.00_);_("zł"* \(#,##0.00\);_("zł"* "-"??_);_(@_)</c:formatCode>
                <c:ptCount val="9"/>
                <c:pt idx="0">
                  <c:v>13149.9</c:v>
                </c:pt>
                <c:pt idx="1">
                  <c:v>16460.930099038327</c:v>
                </c:pt>
                <c:pt idx="2">
                  <c:v>18015.98</c:v>
                </c:pt>
                <c:pt idx="3">
                  <c:v>12593.85</c:v>
                </c:pt>
                <c:pt idx="4">
                  <c:v>12242.105</c:v>
                </c:pt>
                <c:pt idx="5">
                  <c:v>11377.77</c:v>
                </c:pt>
                <c:pt idx="6">
                  <c:v>11321.709090909093</c:v>
                </c:pt>
                <c:pt idx="7">
                  <c:v>13211.48</c:v>
                </c:pt>
                <c:pt idx="8">
                  <c:v>12062.1425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D2-44AE-BB60-6A6F91C9D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25472"/>
        <c:axId val="155232128"/>
      </c:lineChart>
      <c:catAx>
        <c:axId val="155225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l-PL" b="1"/>
                  <a:t>Lata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5232128"/>
        <c:crosses val="autoZero"/>
        <c:auto val="1"/>
        <c:lblAlgn val="ctr"/>
        <c:lblOffset val="100"/>
        <c:noMultiLvlLbl val="0"/>
      </c:catAx>
      <c:valAx>
        <c:axId val="15523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l-PL" sz="1800" b="1" dirty="0">
                    <a:effectLst/>
                  </a:rPr>
                  <a:t>Efektywność kosztowa ogółem</a:t>
                </a:r>
                <a:endParaRPr lang="pl-PL" dirty="0"/>
              </a:p>
            </c:rich>
          </c:tx>
          <c:layout>
            <c:manualLayout>
              <c:xMode val="edge"/>
              <c:yMode val="edge"/>
              <c:x val="1.5909333426261149E-2"/>
              <c:y val="4.521698381378177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#,##0\ &quot;zł&quot;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522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3761978909188"/>
          <c:y val="3.3169008474949323E-2"/>
          <c:w val="0.78981148336236906"/>
          <c:h val="0.66545960302104801"/>
        </c:manualLayout>
      </c:layout>
      <c:lineChart>
        <c:grouping val="standard"/>
        <c:varyColors val="0"/>
        <c:ser>
          <c:idx val="0"/>
          <c:order val="0"/>
          <c:tx>
            <c:v>Klasa 1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'2016'!$AJ$12:$AJ$20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'2016'!$AN$12:$AN$20</c:f>
              <c:numCache>
                <c:formatCode>0.00%</c:formatCode>
                <c:ptCount val="9"/>
                <c:pt idx="0">
                  <c:v>0.63133333333333341</c:v>
                </c:pt>
                <c:pt idx="1">
                  <c:v>0.67311098435952088</c:v>
                </c:pt>
                <c:pt idx="2">
                  <c:v>0.63900000000000001</c:v>
                </c:pt>
                <c:pt idx="3">
                  <c:v>0.65050000000000008</c:v>
                </c:pt>
                <c:pt idx="4">
                  <c:v>0.61833333333333329</c:v>
                </c:pt>
                <c:pt idx="5">
                  <c:v>0.64857142857142858</c:v>
                </c:pt>
                <c:pt idx="6">
                  <c:v>0.82809999999999995</c:v>
                </c:pt>
                <c:pt idx="7">
                  <c:v>0.78008571428571438</c:v>
                </c:pt>
                <c:pt idx="8">
                  <c:v>0.81925000000000003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84-48FD-AB37-C5C95DCE6773}"/>
            </c:ext>
          </c:extLst>
        </c:ser>
        <c:ser>
          <c:idx val="1"/>
          <c:order val="1"/>
          <c:tx>
            <c:v>Klasa 2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'2016'!$AJ$12:$AJ$20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'2016'!$AO$12:$AO$20</c:f>
              <c:numCache>
                <c:formatCode>0.00%</c:formatCode>
                <c:ptCount val="9"/>
                <c:pt idx="0">
                  <c:v>0.55841666666666656</c:v>
                </c:pt>
                <c:pt idx="1">
                  <c:v>0.53310522874025534</c:v>
                </c:pt>
                <c:pt idx="2">
                  <c:v>0.53700000000000003</c:v>
                </c:pt>
                <c:pt idx="3">
                  <c:v>0.55615384615384622</c:v>
                </c:pt>
                <c:pt idx="4">
                  <c:v>0.61309090909090913</c:v>
                </c:pt>
                <c:pt idx="5">
                  <c:v>0.6161428571428571</c:v>
                </c:pt>
                <c:pt idx="6">
                  <c:v>0.79407499999999998</c:v>
                </c:pt>
                <c:pt idx="7">
                  <c:v>0.75378750000000005</c:v>
                </c:pt>
                <c:pt idx="8">
                  <c:v>0.78499999999999992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84-48FD-AB37-C5C95DCE6773}"/>
            </c:ext>
          </c:extLst>
        </c:ser>
        <c:ser>
          <c:idx val="2"/>
          <c:order val="2"/>
          <c:tx>
            <c:v>Klasa 3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'2016'!$AJ$12:$AJ$20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'2016'!$AP$12:$AP$20</c:f>
              <c:numCache>
                <c:formatCode>0.00%</c:formatCode>
                <c:ptCount val="9"/>
                <c:pt idx="0">
                  <c:v>0.441</c:v>
                </c:pt>
                <c:pt idx="1">
                  <c:v>0.42433193757137422</c:v>
                </c:pt>
                <c:pt idx="2">
                  <c:v>0.443</c:v>
                </c:pt>
                <c:pt idx="3">
                  <c:v>0.44700000000000001</c:v>
                </c:pt>
                <c:pt idx="4">
                  <c:v>0.57899999999999996</c:v>
                </c:pt>
                <c:pt idx="5">
                  <c:v>0.64400000000000002</c:v>
                </c:pt>
                <c:pt idx="6">
                  <c:v>0.7526454545454544</c:v>
                </c:pt>
                <c:pt idx="7">
                  <c:v>0.67820000000000003</c:v>
                </c:pt>
                <c:pt idx="8">
                  <c:v>0.77275000000000005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84-48FD-AB37-C5C95DCE6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10272"/>
        <c:axId val="155512832"/>
      </c:lineChart>
      <c:catAx>
        <c:axId val="155510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Lata</a:t>
                </a:r>
              </a:p>
            </c:rich>
          </c:tx>
          <c:layout>
            <c:manualLayout>
              <c:xMode val="edge"/>
              <c:yMode val="edge"/>
              <c:x val="0.55811155553323155"/>
              <c:y val="0.79223168075664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5512832"/>
        <c:crosses val="autoZero"/>
        <c:auto val="1"/>
        <c:lblAlgn val="ctr"/>
        <c:lblOffset val="100"/>
        <c:noMultiLvlLbl val="0"/>
      </c:catAx>
      <c:valAx>
        <c:axId val="15551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 dirty="0" err="1"/>
                  <a:t>Efektywność</a:t>
                </a:r>
                <a:r>
                  <a:rPr lang="en-US" b="1" dirty="0"/>
                  <a:t> </a:t>
                </a:r>
                <a:r>
                  <a:rPr lang="en-US" b="1" dirty="0" err="1"/>
                  <a:t>zatrudnieniowa</a:t>
                </a:r>
                <a:r>
                  <a:rPr lang="en-US" b="1" dirty="0"/>
                  <a:t> </a:t>
                </a:r>
                <a:r>
                  <a:rPr lang="en-US" b="1" dirty="0" err="1"/>
                  <a:t>ogółem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1.4079353501784827E-2"/>
              <c:y val="1.9858118489979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551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'2008'!$X$11:$X$26</cx:f>
        <cx:lvl ptCount="16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'2008'!$Y$11:$Y$26</cx:f>
        <cx:nf>'2008'!$Y$10</cx:nf>
        <cx:lvl ptCount="16" formatCode="Standardowy" name="Nr klasy">
          <cx:pt idx="0">2</cx:pt>
          <cx:pt idx="1">2</cx:pt>
          <cx:pt idx="2">2</cx:pt>
          <cx:pt idx="3">1</cx:pt>
          <cx:pt idx="4">2</cx:pt>
          <cx:pt idx="5">2</cx:pt>
          <cx:pt idx="6">3</cx:pt>
          <cx:pt idx="7">1</cx:pt>
          <cx:pt idx="8">2</cx:pt>
          <cx:pt idx="9">2</cx:pt>
          <cx:pt idx="10">1</cx:pt>
          <cx:pt idx="11">2</cx:pt>
          <cx:pt idx="12">2</cx:pt>
          <cx:pt idx="13">2</cx:pt>
          <cx:pt idx="14">2</cx:pt>
          <cx:pt idx="15">2</cx:pt>
        </cx:lvl>
      </cx:numDim>
    </cx:data>
  </cx:chartData>
  <cx:chart>
    <cx:title pos="t" align="ctr" overlay="0">
      <cx:tx>
        <cx:txData>
          <cx:v>2008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l-PL" sz="20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2008</a:t>
          </a:r>
        </a:p>
      </cx:txPr>
    </cx:title>
    <cx:plotArea>
      <cx:plotAreaRegion>
        <cx:series layoutId="regionMap" uniqueId="{75D141B1-7D20-4832-8D93-5BCDD477463B}">
          <cx:tx>
            <cx:txData>
              <cx:f>'2008'!$Y$10</cx:f>
              <cx:v>Nr klasy</cx:v>
            </cx:txData>
          </cx:tx>
          <cx:dataId val="0"/>
          <cx:layoutPr>
            <cx:geography cultureLanguage="pl-PL" cultureRegion="PL" attribution="Obsługiwane przez Bing">
              <cx:geoCache provider="{E9337A44-BEBE-4D9F-B70C-5C5E7DAFC167}">
                <cx:binary>1HvZkt04tt2vKPRsqkAMJNHR1REX4Dkn50FTqvSCSKVSJAiCBAhwfLPD/ghff4Y/wbf+yztVQ0tZ
at1qhzrCCj0oziGBA2ABe6+1NvKvd8tf7tr72+HJYtsu/OVu+fFpHaP7yw8/hLv63t6GZ1bfDX3o
P8Rnd739of/wQd/d//B+uJ11V/2AUUp/uKtvh3i/PP3bX6G36r4/6+9uo+676/F+WJ/fh7GN4SvP
vvjoye17q7tShzjou5j++PRsfDcGo++fPrnvoo7ry9Xd//j0s7eePvnhcV9/+N0nLQwtju+hLcPP
Up4hzLOMoIJxhJ8+afuu+vVxyp4RijPOEUMcEYLS33764tZC85u+efbkz4zq45hu378f7kOAaX38
/w/NP5sIzFY8fXLXj118WMAK1vLHp1d9G8zt0yc69PKXJ7J/mMbV2cd5//D52v/tr4++gJV49M0n
8Dxetv/s0R/QKfu263/+X+1//I9vjFH6DBWcEsbynHDMOP8co+wZTVGeprgoKMPo4fEv2+MTjP78
2L6C1ONOHuFVvvi+8Pr5v/6f//1++7bHKX2WIVqQNOOMsYzx4nOoOECVZykrHg4U5l88Tn9qWF9B
6ZP2jwA6K78vgE7H5nYOpk+uetsP3/hQkWcoxxkuEE4xRenjQ1U8o0UB32JCESoAxj8cqX9udF8B
7EsdPULu9Or7Qg5Swj1E6m+aqdJnGCPGECN5ijhF5LOjhfEzjhBljOa0YIR98Wj9qWF9BalP2j8C
6OzV9wXQ+e3P/613D9n0W2JE+bMHDoHSlAGhyDnPP8cIPcNZwVMGMZDwFGjHF47Vnx3ZV2D6vItH
SJ1/Z0fpqn9vbgd3e/etkeKMUA5ZiGWEFg/H5RPeB6cpBaRoSnkOERII4BeQ+rMj+wpSn3fxCKmr
0+/tTG39rO+/LVBA0AllWVbkHOeYfjwznwIF3JADz0g55TT7B4zi/PZPDewrOH3WwyOYzv/t+4Lp
8puHPYaeZTRPaZESTDBNH4W9NH9ITQjEE8lSVJAHUvgHNvFnRvUVgP7e/BE6l99fuGtvv21WYgTS
Ds0IRDEgcwX+AnPAnKCckzwDivGPYt1/Pqyv4AOB7rf2jwC6+s5I+c3tYPXP//2BlkNUGL89LS9Y
DikJpRDxHnj3p8EOPSuAqyOCHzwLSr+I1D87vq+A9uWuHuF3c/59hb9/hZaiz1JGOEje9COte0Qm
HuJfQQsMfKLgOf3oX/wh/v2pYX0Fq0/aPwLo6jsD6Od///YOEnoG3h2neZEznv/Rliie8QdBRSCB
0Tz7Mi//U8P6CkCftH8E0Asw774nn+/nf5/1f/zP2JthW79xpkLPQBkRBHyPogyzx9EvzwpAMIUk
lYN79CUa8c+M7atgPZ7iY8xuvi/MbvR9a7694H1g5wQBKnBs2GPAIO5hSkANA7EosuxLYvdPD+sr
WD3q4xFQN98Z/3t7e1f37zsNWP0rPD8GSGEKJQ3QtOwREYRiB6MkzRGHVAVG0xfpxT83vq/A9qWO
HmH39v9z7P5B0P4lt/9Sm/rslf+H2hQoWgIZi1JE8WNZxZ8ROFkoZYwQSiEifi6rfqsV/ePhfBmd
39p9NvR/denpH5elfq/elbfxdvex7PdJZerrTz9OEIqRj5r+qj6/iNAvq3X8/senKQdP6Pdi4kMX
n6nW35bpUYP72xB/fIqBEQLRS8E6gvCYMgxm7Xz/8CSFJxgDt+cP7vqDZfH0SdcPsYZaJH1WgCX1
8O93nRb68eERGIsIQZ01B/744O6m2e+FVhjHWvXd7wvx6+cn3Wivet3FAK0J/Ij75b2HmeVQoqG4
SHMwk2mRwWMYnru7fQ7VXHg9/S95mtAK/C8uM6X9O8TVHHcFacZcFHogS4ltO9Jdm9FmEjakfS1W
7rESMyfLIMJoqteq1dgIta14OlnGdKsOA0d2PA0+1ny3oXVQJ9ygiMaLgumFfBjCqMdehC5j/duN
DNt8VFT1VsvGs4XLcUJh3NUd9F0LltV5clWrce1Peu7oizV0/kMdMtMI7IcGiQVVvpJxxdUiurot
glCh64zoOU1S6W2TzkexW9a0LDRuqmPDO23OPfV8KhWts9cdaOKrfBnzdr8uRL9MG8IrQR2uohyL
fOnOA5+M8FDl0qJdtzQ57uOcTKL2zvQia3Q3nWSqiKvIltkjgZ2qRhFI3TnZdUx/IEwlqRh1sf6U
NRQ1pVNruh71c6xcOc82TU7JhJcrNhdDXRKt1yBIIPSc5U19lYUKL6LtRjZfrHMe/IvgwIER2pH1
Q+wnMh7a0ZL7bFDcHAxx5sK6Ij8Pqp/5u2XcqBNMde1Na7q0uR0jDm0nbW1q9KpNmYtns27IykS3
JPnwjuebv/HB20ngkSAt6tRO7jLNa5Udr8XI0H7qA20LgVMWOBU9hb27CFbNo5N8JPT9rOoOHXqE
jCmRpsiVXeLpLVvXtjvl1TDHE7ONLD+2nibjUXSKmotepcMqkYkNkXbkoRdr8Ana1eOQvU27TiXH
PFlcXxrKXCjHNltGJqilS6NeE5c1OLvI5tVPqVhz7vR01q82sa+xnZbmrd904IWol7HRx3xZm7dD
DMGUJFaDu8yyFnbMUFn62qTJhg8xIj4d2sLG+VApRF93iK64rL3yXqZ6dqNInZ2MZLgq8FHtkiHd
udQhHGRjlaveFrHtz4suK641s6Q4NqhedL3bpiWnh9qDqSAq412vBBqqbWtE79G20X0IxI8jwN+H
7ibFM+CyjQ12uQyNWavzkFG13PTFMnXv4gQB5JzAGs7pbpw1nLtyytMwLM9R3y/oOvaRdc8t1CBy
QQNvzriu0CigscmuG9PH4Vhvo+n3utp6Uja19sP1kKOulybreXZt8bK0opv7Lj/Nu0nHU57QSGFg
mozn6eJNsmNja9tdvqXsAg9Nk56avCHxaqZrTm6HpS+215zDvpUo2ZpY2tDOSg7Wq+r8oeIYRLJs
2F7ybXHd637MUyuj1qwXRCs2l9uoZ3uyJrnOD3O2VupYtzym18nm817YLkveqNjz6qh3dGwvwzyx
VubMpX4X69oHEXngeBT16lyxm9MpqUXO2uw5t+Pirsfgqvzgunxdd3OXsPk1b2o4dqJhOO9fskjs
IgHkcSsZh0Nami7fQhkqZsddS3S7D0NM3zGf6ES0eqAnjUXVG1uFfpLR+iYRzTRs1T4udgsnrqNN
IZZuGmoxLbGByJWmmROt41u1wyppUBkSjex5wUZTnPAxa+NJyJAZzpK6GGhJ/TCd2GzxHs5n8ZqZ
RnUSz0tV7wwqfH/E14XDFCeulajCsnTHS0NGVq5kDKnM8qW/7foimYWLanQQRdux2SXbPH6ILmsR
TDxb3y5+i1aONfHnOuvbl4MedCN0u4ZUxE3nWnpU4X7va0/7sjUpcnLNm9n/NC9heEf9mPJyS1rl
njPc5vmHWEz8eZ+FZe+ziMW4rcX9OBeFEgNovEoQr9AmTNUZI3K7sVTUw6QgCGS+afdAUl22Tygc
SMHTejsPhG9MJJVLtr2q13Bj0prw0+hVUII2vt4kzTU+y93cqyMPJe6iTHKiBukdb2+abbKNnLWh
rdBhbFjpUz2qfZZ2/SvKQ6RHOIdN7IbQXTUR6U0GqmIh06JOrAzdtvykee9TUbBJmatO8VodYrHU
uhxIXJfzLW/jw2Z3zSDrMBj20riNE5HHWL2qGIVcwpZ25ZAz6LqWCLW9lZPXZpV0gvCkEu0kwO4h
IXATIdwPEce9anO8ignz7XVnktYc+Q1y7d6rfnEiT/jwonNbfxcL5Tax1c0QRJcsYZFptq5KTMk6
ZCfwlLe7aHhby2XGdJPO5jTf56jI7M7xgg3CqdS586hYwIdugXKzXKZVQ3Kz1TJIwpHZditmxUsK
Fz1qoA9zPsmcri0WEfZhvs98aLSYOjVOh4WY9igui3vrvY39LoWkMDyP2xQ72SS9qWRfJYRL2xf8
HUvT5PWAIGIL4EvFTR6DmQ/9ukCy31aEl33dNcsicF3rap/UIZn2DTeWiqzHjS2Js5svgyKhuu18
xS4qCA/b0UynqTv4OtON7BLTuL1iqN+t6/Bhy112cBO1xU73m7X7ROEEiy6f00uNWh3FWoVUl3Zo
c1KmWe5eOAahUjbDOF+umrVBYDwCXXELN29CyP2NnjBaRax9B9Mq6MqPCK7YLLBuaCM3j4r3SQqh
fw9Ht1uOk85k+IRyb8zbydasqoSbk6qS26wns6NLqKZ9tXpL9kM+1OthI21nYdmahZ2pjbVKeEgJ
41lXYA0cild6FK5n/NUaWl8fUTf0RiK3eLXr140NhwwdpoRXaK8CtvHcV43zB4xxQGAjAhv+lah/
xjrvercOuqp/veH3+8e/He77hztY4WOrv3/9cEXw758ubqd477/6Svni314++dAPT85f7F8+fvNh
RL/39vcbbg+E/ffhPhIAv9xH/Afq4KsPP5MOn8nV38TXR+kAl2oYOI1f0w8frw5+clfpEx3xe+tf
xQSU1zIonxUF+Cj8F1/sVzFRwM24DGproOgZkPoCePxvYgKcGV4QEBpwdw6uzlEYzK9iAsp1BUtp
lkO5jmUFYfyfERPpx0uQn6kJqBk91F8JITmDbln2uZowuqiB0SyZbCMXZmnciWns8YxhN5u+H+Rm
gpIqOyUtn3dVumoZXeuEGQlQalzsXbNedAwiw7B5qYoX3jfvRqAUewfRXeBJlfV609Jsh0mt5QbE
WzLgSYIzVeyD4VgsET3Pk/Oc5ZcI27dVmPsy2dBzPthTa8JZZVtBuLtgy7Yv+uy13hgV6dCvYv5Q
VZl0Ohyty7zj0/Qu8fadRr7fxaR+VSn7ovZxlEM1XEOsNrstudwWPl5l1u5MFu4W4+Kuou1R2LZK
bBqZsmNETmNFBXLUigF3932ti0NHXlTOwUrYGQuiwnPQK1pgkh5cnGsZ2sbsfI9etmGbdmlN3Quj
YiijZ41UM7sqMFtl0s7PtWvuGkw76F+ZUs/+cvRbdmBbc1GMXolEmzfDMFxVm1uAKnerrExBDm02
QO40QW40EzZFtRjX5sY2Ou4HS1pI+1eJUcWJ6dPixB01zC9CZ/HAq3kVC+bmuF26qxo1RjC/NnsH
eoVu4Y72pBUjZ/dLkl1tNi9kUq87n4KCDC2Vvhqb/ba0XqgY90jViUw56LgFZclpXoxzWesJclGf
KEliXe3H0B8yOuZla5tW2niKuClEY2osEeSgTUeZuYJKyvr8ZA35UYurSXYTyYWzbSo4MBeJxsSI
WqVUssQhSetxFXgtszZDcoZ5nHQoe7GgLROrb51knhQibYNcoM2u8V0hvDcCdOAr4Jez8MUqXds2
IucbbLzKH6dMXywGjTIZUS2B0W6STaSSOJtusWZDOQ89FrMZD0XdbHJDCRKuuktA9ZzOXSMmuHgi
m9i70pLVntTYZaLb0rOgMCnhPoQTNoNEkg8HN88Qw1UPx2ahZ32BzZVNPgyIhpKZSGVbh2W3VGXV
Jmy3NAUVeZGcca6xsJaddrzF5Tr3P0GaPAxZHYUaVhhUEENiqjIp5htgu/c4An+2XSfiVC8720yg
wj3ep23lxYqKTtTRbnsgceuO9S+72e0caTdp1QZEeW5+wgq/tn7OywKf9KlP9oOOcPRDg0VOUpkT
2xxtM4jCkIdKtDi5Lja9yN7lm5zmdp+79Wrk/PlGaiz6HlZyYqGQpnhVuJnA9uj7fRG82LpFnyoN
uiXjVXNUjbW7AoNsFkVfX+OJdyKN8OPpKtaBvd2KpgV+DXNALXue52txUHDM0mg6WTEMPHhovIxs
u++z6kgR9SpNeHMxN+BUAPltxGAAdNRyAHbr6NHq+YvNVslh5a0WynW8HFnhRUZgL6ts365ZcwpH
pBKKtKsEgdmXI5Ju1n3pCxLhw3AgdIi7LYz5DjwJK1vvnPRkua42OpRKuUFWBPVnW7icu3y4TFf3
Zt5CECYthB7XQoRMVaXhY+k01hKcoE3OpCox07XY8CwHBSe9prXfq2SLZe4TLzQ+NVrdt0P/YqNw
EmaCFuFoM7xcFYWISU+ztra7dQFtig2eYEtf2lzxcqry5NADJRn8dmkagyWUrIGC6Etfwe9Ngz8f
aG0lY7MquZkpxPnn1gdwBVDgYprjhRoVFdVs9yrt76lfteBtgD5obsUU3Pp66UItp62ALUDwLnTN
fBYGXJ/mMOupb8YTMs2y88Ah0eoH2D02AaEwgBdhN4ESQw8IEyW7dlX7bazOqkJBOOyyPcPj8Qp5
RWTeCbRRLptQa7GEepB6y0BoDJqIGWi5qubnNM7HxHm2j2Qlokha2VXtKhJGkGyT5i6ny/VW+1S2
zFXSs+e4yvcKuyM/diDmstTueN4NgiPeSPOqigns4qieU9K+i8hcJ84uu7aORyGHmFQPEHTd1K37
luz03FiRBepLWySmNIrgfQW+h2QUz6JpcC0jyJRdomwjimGRoBMrSeatFXPnV1ENYC2YQh/XBXw1
8EVLGInstFWSzg/K3qevZuobCK9rLsICaSCvH8yfG7AejpJqUjsE+0rOC1h5k0Ov+rWG0UPZ57Bl
hZamKxYRu3YH+fclApov85lXIJ7pC27nVrYIAy5jkGvDjyifq6NJAUITARFOJt6LHjXTzkw3IUH0
ZC1ej3bt96b1Q5n1BkywLi+nxJUGBwyJzRrhwKSE4z7+FEYyH1wNXiCtaLkyRXZNCrpJzZCzWsga
A2E75EYl6/baVAXAls0ns+9+8ktPBbDo82bNbrZ0PMKMFafab3eRzaysI+TnRumdn9rurE/ZYek6
qQJQmc61Y7nA8EqVJlbguV5PEkavXWLJMRha0y62L0PRfKAcu5JV6iokqhbcg0OGls6LhrB3W4Kr
QxpXu4tgHMhaGy2HjN/m+dgI5hDaN6uoWxzKJuOxBMV2CsCfFsjGI07S00ITW26kUWBjbBJNMPFi
qHJIxpMoFETVbeRedHD3QOBkqsp07RVI2tdtTykkTL/uXG6O+sROIF/8y5jNbyA/2LMNZ8dmSXrY
+OZyziGGoGH1JfgVJ91WpLCwFImQ1HJ0foE4NF7Patp3fIBwTHKpfc5LUhgi220VYFFNKTksQZ+v
/UglGB5dCfbGG7Ol+bExuHpQP81JMoOTwDMnbV6ToylvUkBYf1A2q2VbHer+WDV320oXAYHI79hq
3rEhd7usHvVuMjFIcO7GcqiHwziytUyp5aUBf3ep9Imv25MY3G1O52EPhcqzZDX3eFHToRo2dtGk
O6IWLyzoRwcBNBsh7k5xA6tEhx1uONjHmbuHhehnvIngGDjJK8SWUL8nYU5k0S2LrAGSDG37OaFg
U4Gbd9KGupcBbmOf1dPY7heXjoJm7KZLYaN2Jpz0piWyrtzejf6DTeqTpLIQyMfsoq7Wq4zb/gws
m/6gJrBB6jSC+RsuwA4ujjVQoBM/IDjM4JOJMVHwJ0EVkhp7f7QVNQwHQxpykMhai0Bt8kz6oE5i
DQ5ClxTvrMMXZKn2pKpuWzAThW2S9+0C2ltPNSpp9hIuXAbIWm6HDQV3d4bdV5hFJsbuqipnYo49
k2B6nmwKKgBVHCcx6WFvCCjsGF6B+/HG+vUNJ7YScD9mPqJ4tGLpYdM3PD0aGgiSQweeDlhWqhCz
onq3dPGCh3ouF7pAyE8mOQ1AndrFPZgSzSGaohe00xCINlKyB78r6OE48ayS9Vp0+yRPH7ZQfu2K
JIiFPdgShdqTDs0CymRg7DigehvvDq4Bg77xV7QF7W/bDFwYEw7VmA771FdRTHYpdQ52/8TXmymt
2kMWXrK1uSt0lgncu6GsJz/K3ra2ZB1a9yFPXxhv2YneDLiS5rhpIF4kWTjStbHlRHswbGZgxgS8
rm3QHRjbUJ/Ylteo605Rt5zUOX7Z5q2V4GN24C8kiQgtGSRuWzFt6zEEvkHyoY/HYzae2Q5haSpg
1C6Pewe1mrK3+I7N2/0IHlZZUEL27YMNP/NwrMbYSDpaJ3Tf7FTwd23TpyXa6lYY1OwaxS5VDkwm
rKEuNbgpwgeIuiGzp/kwsLIYAZfakvfEoBL+IAuf4R6dY5psgrUnqZsasU0sK+HPtG4GvVwnA9A9
BopEUMN9WTCwYcYYGsguwywRafCeu3mftezM941cqZuvIDStgjcHRIEdL0b3oi70u7C276aqJZBB
9Dsf2UU6Grxb2l0FxQgB5YJe6mEuFdZFqU0G811SKJaQfaDzLWl8KAftb1bTQgEmASfQj7Zc0eZB
CwCthToOEKxqHcuskxl82pnUEZEE6MhnkNZGe4G37FVN9AeTai40aXIxXI6YQCXDmg/ADd64CG+r
fDkedPFmLtJJuoG9Ut6Ucc5NqVh24alOIXas/uCg8AFGXyU0GnOZq9bIPE+PmhSDVd/XS+ly/3Ly
Sbb3D7Us+HvEs7SD45DBQFlYx906Nm+TxHZHHNc30U6TpOuWHU/LdkIyRfdA8I5p01zHCey91upU
VlXznDBTlKnD3QGT9QUxKt+pvGtFr/RbnAHZNz1Q9gQTyPuxKuMwJTse65cjBP+NV1nJPBoPGyoq
MYFCm+ZkK9ViaRnA4hSKJ1BEWLvLFXX7tIIlajfYrT60ELIf9pWf6xIZW4sEuxpibWxB2vFFqlQv
RwbiomC2mi86kFVJLhDqKtAQJID1vIZyU0dTWjcCyoNn1vpcel/9VLPVljR/Nxb0DHOg48QhIC8P
0kd1UNjpmw5MsuXgfXexVG+SgtqjBGplO216vasDsIhWfwh8TI9YgR7M4fFoG/txB7HMyo6kY2kZ
Tcsx5y+yGcT4mDay7+lY0saCG4qW18kywZ5DwBAlKH1wW6ciyLoGCzef/c4piFvBbE5UNJNFs+L9
Sl+3mqu9zNP1fWObBvhyAkuvk8uiRq99itLTmtrkxKWmE2GOiyimdTvYZl0uUaUl6Px0z/TWSD+q
n6Y1uJ1vFJiluOyD1JUBbkx/KlQ9lrEGK99NDIwO88Gv9qpewa9f4phITjs4FKzdgcvAd/0CS7vY
ajidCpocQJbVIrOB7x1Xb8yCnle85dKA5S1mAKvydi2Vg2oBOOuXJAGmEuomClcUAmKskzXyRhbO
vVFmvd6aeQHrZDM7F0EV6aKIADF4ObGaXjRTvNHY3pgiAH1Yp1bWY5/I7C3MC5UdDnkJZGquoZJA
Rz+WVQ56bspAb47AYYl5XyneydTOQORy/DaAPOcxT0ENqEkuTcPBER5P2zzjwE6dLZVpNpE8bKQ2
Ox6WQgsH1zYlSlW1s2tS1l04i8kLntH7XH3QHDCwC6Ml6vyrzM3S9FgdbfkCGjEPp8GFi0Ut2yHq
fGfcCucbA0/N2THCI+QHWr+oCNsOSI9XUEVqdhDSophnB5vcxLJXLpUDQlbS7LoaIQFsl8Pih1OE
4nXUrYgqyqXn9VGdTfu+83JNxrt502/WNh1PoEr6YMeJiFYLdTTw88F3AZa/jTLYYEU/me7EQu1j
N5EkOY1uqgSUnrayVdUlzWi1a3WSy8oDS5wMTkTmWCKgunBJc1XvQ28OqouorFwKAmiCcne+Obkt
zSswxHVJVJUdRhxPwFa+36jy56g7VgoXP+nkVBUve+C3u8KGKDCoJJ2jZQeXm6MYikHUxM0HgkC7
vM62NgLlifmevHf1VJ3nD3uqm8ZD1V1MCqn9wEGuawVGQ7CJXEgcdsCsAEpSnDrNX2XjWh3cql6A
ldJDMSZdZR61PwbLHcvaTlSELfWitsxCLSl1sBPWez6NJ+OSX9jGL1d88eBDQHY9wX3OrpwL2dmm
1GmEMl8zdMN1zUCTJ1ULFQMB7OrUWlxd8LSZxdiuEGAmd1j+L3tntiM3zmXrJ1KDFCVKutUUc0ZE
jnbeCHa6kpqogRIpUU/fKwpo/HX6oNH4bw/ORblQrsx0hILD3mt9azu0F9GTr21me1ZJmk1CBrGo
Nyg4OrpO29cyw4aag/B3v/JYlQ12Re10CXtclxMafQHdp5aTl0jFYl0zkjF/hnnfzlnRbHsl3ObY
oYuAjr/C8es8KCssOLuGH2Da3UZRvkYdfBuHQ5sqAh8/BIdqodf2MHh+kQ42CPYj4SSWYejenYUd
PWdBt7WOf2ZunsAPdEngPFMWQi5azAFXaZ8WW5/ordRw8kBjdFg7CdfVnvZwkkZxWO7RlOPkNFu6
jf0HaXqSjNvQpUACYxOuODC96QUsexvXot9gNTY/o5WQ/TCjtysGvcPyKdFq9EHi2OrQTM6v5eFl
kAELDk9jS5eguCNh0sTYzywuAArMwGCyycIGa4MusdD94MoaXi8pbUwUR5F5pqP37Hg+TZtx/qoh
YyX48jZr/CnxJX/xifzlCNx0zrLBinO+IUYskDdWPx62H52GQRNItmRhwhtsmKBzzs3QXUWrSbrN
GoXCSdSw4SkV4eNjQCFlPZn8+ybJ/7v+B6ij/5mf+tv/+O+J+v/LBHnk7v4mqgCTgpligOB8HOXE
+ydQFSKr90iBeS4D3/gvC4TiWwAMQ3vlHOEXF4DcvywQfIPn4XfxbxQnwb9lgfjkYXH8E6hyKcwX
HiFKGNEQ/ALQ5X8CVXLoqpqWLWodhhswbA0YBcW2ncfFnNbS+fAqZuHSNenmb23uwU+OVb0scc/s
qV14fZvGZG0LeI5rQUENdCusSbkfpvHkzGH9cDNIsvG5TPHD8CqgORh/P9MS7X37MblWxSRUKezT
dVdX+ME+29KaBXPidzo1Vbflg/QaWLhRmUDKFZlyDnBh5NGQYOeGpZ/yh2Tu2yXxuSax0jC1i4nF
MsDV24+2zOsRxZreyNegAFYQpzzg9eA+6dRLAQs+drp+gvoaJuWwlTfSoobeFjSOYEdigOQeyoci
losKs65Z880Ry8HiJtm29dt2Bp2jnsKch9D9CHVube2Ly7aaVPj1xxJVLG8qVsXEQ205iivkLzj8
E4RMqI+ZHUWKR40yezPVTlcim7wySCsPiE1Ulut5oNCw8P+ey0XP8cq35h2yCumWnZy6NdvYOuVq
WPNuXOLFoLMUnnspvLl+lCi5wzY83yYMYn82y7F6ph3vjoUvzu1oULfjl3QUUJTW2oW4WXk/4MtN
cS99CMH6WzbywoJh3QX+tme42ahUPAdTlVZtJRKnCmaU2KjkZyV/tp7fJGL1cbP1XMZz7epzKd9g
qOMQZXpIdTg/081bdhwC6nEopzBdHfoEq3d9w7s7Qvc9R3rxc1qxEg6Ov+y7YbysTNHzCpkb70FY
KMNK7gtHvhDF8WT6CRcJkDnUevce/S4YkbuLzubCpjY6ktX/4ShVoZlczr5TtanmHditQGXVzHlS
FerG6Ix+HB+BpwbIX9S71FUhd6tfLYkJ7YwSiPt3J3i3UDwughW/FSpQdPftDwVrOfaYXF69UESZ
Hy2548CjHsa+zO1CdGq1RnlkgyKOwuK0hlrktJlHXKKDAlH1BzfEHJemommn/Jco0uMJ5tGeEYhc
SBzYpHiY/maDqltVIHEW8qVgFXFDUTEUtE34yg5RZ9tsYrJLyeJfXQNthzGoElCNvQL1KSno1VUd
ySBbHHB9fqKBgvDpdC/eGpZ7tvm/pxbkV2+/rH4Wxpaw2tZi1/cmE4ta07Ds0437h5EUY9bPrIda
UKxHYFxV6/xRrXey4joO22vZGj8reh5vXJGji6oibFxIhpMf5WoEmlFvaNYA9kFVLe/to9SkK/tV
ywraHuC82Yg+RtspY1aD6qCsqCAkmyqpJCPYeeNbqJmAGShI3ET9kU1dtKcSzY+oF7BThg1gtdC7
k+3a3dYQ+JsK0K5xI97o1F2iAD2AcCl+2wX/MLX2Wo9kySTkxpqsy7kosaJ1WefgCwBobhEaCQcH
2Og0Ce7aD/GoQzvtXhxGSQy55yY69FljoXVSACeF5o5Kz3Iaqz5CEzfJ7WigzpOlvNkFimE1oXLx
x9DEfQPBuhmqvdOpEjAL9qNaUX14y5pGY1lCZWjKk+ezvJjd68rZ3XHBTpWOlbuuD6Cfm/FqXcCf
kSohIa/NFtfW+qlhpMw1Awk3YKXmkbW3yBW/w4k02D3AvCzMV7+g70XHZVpv+m0Ff3dpZ36CXKVi
O+v6JIvyi66oSdBZzwmBGtF7zZBGLFHTKvdURO9rCwCwb/Uh0Ot37a822U5zRIB2ULpBHGBtWo1+
Aj+jTyMeaGzWbPZBuXZF7SWLZK/L2N7mM7Sl8DyNC40BIeE8mrevldfP0yZ1THy57tcTVNE/RT8N
ab9qVJirPZdqS+Z2O7YyiGIirMi2GjaT5FUQN7wDSrvIt0nbz22KOrC0PU+aZufN0Y/ZFjyOdCnS
1Z334dhx1F14f0tTHS3MVQcKkTsM7mEpqDw6lGYgW1Ck91Tt24afSqs9/BJcxgnt47x4/bFyABeP
Q/g8uBSHtAOSLrEUm7YvyjDBUt7rDnrcth8ZKZ6DyX8qw6g/RFp2sfPCy2WNa6+0wHW1B3Oulhfq
H4Zw+oT0aZM6QDlJCn0sAA2fGrf/xbHD60dTyeo5WYJQnf5iujkGgDh3Y8hp0s8E14e3xaxp/FTL
sDsOpwGGcmaGJoqpdU+RVWAEgwjcTXfo/HA91dP4jOXkeDChS5YHwG/j0RHNZZM9ervRvm6t+6wD
YG64UQ7zNlWQNBY8zLI5zsJZzjKqIILXb2pG2QmMLnEDkBWOVzZpMCSmKeJ+tUMcWaClQSX9jCnx
jZlRzz0RTxr4XeoqLyOPAz+Sf2Zf9Luuqb3MLVGAGI9f2obpeHFCnlPG4mil0As92BwSXxCXonKy
wmH4ADx52apDO6kWrVl0Rn/h5lXtph6a+ZwE07V1ylu7VhyicQkGixRbtswlRCwGeR+U7g/Xqaqd
FNo9Dhy95TIOXvooCpTq6wPoSxXjFINNVNg2BsXSpJJMS8Z9+lY1LYwDHaZsEe3Rr4oPo5uXVYDA
1sF87rm3QMGyY8wEpMQaIP7p71+idhMJDGvnUapch0hmrelyQL30GEHQH58AGy9xO7o1DJngt4Ck
F7lOn3rFRmJrmg8/6s7ewv9q5vc1nIZ4bCs/qaJvPUGqoQZ0cynH36LlZ9ncCF/wwrUWsaBATHNT
4d6PehNB2lpg8DqAxGZ4a8tooHwpfQ5l//asTA+YoXPRG7bj0zKid/ebrwDM115QNh2LKYXrRM/G
MpirKsxbft9CGMMbb3AIjPCN4MjjICKpX/K4Ms517MWfWdW/B0R8YpSor7K4aAOJwYc7PFWozGbT
dek0oo50ul3gufIw+D+lRpE5YA4bbEIj9M+mXq7C69q8q+b9AlwCXdKWERKlLe7xekWtUG20S8uV
XsVgh8ybAHdzEzuGZSR6ayt0nx3vD/V3GIi99dcPtzdd6szwvmoFum+phrNCUvap7oo2p2V4tCLc
Yt2zl2GOvXlwd8ry4NhwAy2pnH8XdiWHKhpRZph52LkOyotqXH/yqDiN25Z2duIntV4BICvsbbjQ
4FyxXRrsW3iOc77BN4uIfkc9Naa6QdigXaJkK/tuF3L/mzdwBpj3NIvxC3+iFPcx6u4geUEnKPc8
BRC+DAinzJvVM/Hhpdc9KmXsl0vN10MBN4tW76xhu3oIPoqqIUcnEN7eIEsQe+F4Cfv6dfTLXyEd
oMR3wxU4APylHm4U3wzUjWoHTCGFVHuGYNScwv7gqxFuGfzCWHrSJNbMXhxtE6oN+6jGq5lkXh/N
MZFs2DmrfOWmS5ZFNMfBCcJ4HhMkhw7ALZc/ExkvfuUdlKd5jDtU4a6xgDuGoMyYUfiJBqLmVoJy
GGHrNbtwkbdCqifbS3AbIcQbfKjxYsOz487XsIOmUwbjtRLub1NNwPaX7rSFhR9brmGdD4PNJqP+
jHT+1M6WFSQwR9DlbYJ7Yk4K76s1b6RHeISysgQ86k0wnyDmbRY+UiBgGuk1B6kZQbxmsBwG/Zfn
O/CIQjLBsm2rVChBdptHElJ2qN9GSG5dUI1xWNoXYBpZREeaRn0473ogJB2pH8ZFucU95mGdSQu+
ZeTBr9Y6RztXYV4PkLCCiu4iBbOq6xxsZsHtfnVwuvjjhZMOMk+hYjz2BIzyTSh/uGMWynC3wfIs
tx+MQh9CdsKgFBr1S1vQWztO7n1p1HsjfR7Xpfe1letjz5Z7Xs10x5iAV0Uc6OegRaq+FQlQvQ+v
JPh4SxO3ZPXysu0WuFY/bGd/LQ3kd3G2UBurckqisidpPW/jHnggjpfRSbq5fl9o+zIMOq9scYX4
CRS3hfGCfILUcMQ0DLYueC8MfSjMuDhEi8+h/LWgJoi7hpzJ6B6s0cUuctsLb80NeBoqlvZr6MYP
UbhwJkbYa0WtC/DaK4q4+tby+tqvY4v3BgpiKmdAKPUdZ+L75MSOVF3sOn4QByX/PbDHDS/WZ8x7
uVEXzQIVeIeCQjbXKNWCFooiiktzRI0TVviZEQTKxOuwPBWDZ4crMLZuiz8BHSF8cAdsYOt6J00p
TrWhBoQRYSXJMAJnwT9nQ919HVTVgYLzAY21vBeNbPbRAM8VtBHNgiUChMFb97gaOSbaHfwklNDq
TAFkEJQLSLnqHhTs5wodGd0Ydkvn6YwO3cuiGDjmLtE0IHta/hHl+iV7SJlo9lXm+cAvOhj8/gBV
jNDxVzThbeAMuG/Sgj8jO7iH1WsVGpRIYAcrSABVB5SCFTgZunbp0ECa9xmpsAM4MBYbvzDY8TBY
SrdGz2s5QMgwPNEau7AZ6wev8OZ1aj807Schz8sMYrnrloQz5SWo+BMY/8DgJBepsvZoeqASReHt
yViaXBd9ny61unt1+TNsIhL7fEV/hvO9VYvMZPXLAlfO4NighbTrHXh8HLnYuDAIebr2m9oF6LkW
Y5O2AfOscPJAycBDGhF+IeuMa4RvqRP1f/VB89JVHlannHdEQwf0SNQeZOTlvsOfIc8OMFOmv6rC
xppq8HVwqGw7CDR8wMt9DCA8kum+tF1cdMgPNc3D7LQ8xyGnQXS8yKCGcLteENtAaEhPfD8uOIhb
c68ROdurx/MzQY9OfIWTU0b1kUTOj43y1zL0z82MZapW/T1KVaScmmNYdF+NwZ3LvABCDRlFTJj3
4bozFEYL624d3D96bm8A8udTgIq7AD7z1DDUyP1WX+Fbgf8Qfu4I/oEXidNM1z9wDstERChLrLdd
DDMNri4EYaaZmt020DRQFIZE556CCDQQrJ1FVVklYN6MC4zYYQaVCBEAmnM57mpNcTlTS5FfY08W
9VHCUOInfTAGuG3A5wQTWHWnHVIQQQPsLASpHPJhogECiIA0rNUIYqMfDu3A1MlpDJb3ttu69gxW
5RkC2LJvVn2OCgXSroRNH/yghT4NzJy0iL7BvvF9wddnFAYoGF3vBQ08TWzJvqnXfG6bVjsh56dW
BR9N0Hc5yPy6/y2c4SKH6nMETtSVfrnrigIyMXlQBQM5hcK9tLU+W7EgcOGOWRnOL01nfDS4IIrw
zvuHIRPGPlCu1BgdJnoUHIoTB+K0hHE0wCuep+iTeRY3rqHd1WH8awEuYsCChHKwwAdAHfXeNajF
cpTy0Pshi4n6sCOcqH7jv9A8gGPZYDyu4PmsA0I3cZA4TLewZU8LUziR6K7ZuIWbMokE77yOBw6S
SHvmdZuGNzsomXaQedKSIi4YbeF8hDOZzNvwGY0WFpXwZL4trT6F84pQDJEAjOJI1tFNsjLtAesk
SzhwIFLBs1MvAq7Y8KB97UcEkNFHxdDO18Vl7xzXV0ynageRByyELiG4YYePyrHpqpysB/ofg0F6
togbpqWDkoYM5E9w9jcV5E6ru7RuAmwgdLHp1nrjqXfbD7Uii6Bok/XB8NZ5Btx2OeyBSEVooVUe
tCg2DZvhk00nOEO/N+DKsyemmFQNMD74NPHmiTETv8k8PksHfZMTIJPouCOsoQ7tVo1bJOEPZFMU
okxx3MD1Igy7A7kwZ+AASKNn+uCBuANsdJl8pJ8QcEOfNr00sLlwmeJGgEMPVaOQYHHxzZOJ0C8W
T9Zz5rREqA7XePgh6R2uAwhIp+YxAGMDgu4jBO6UgTd/nyb9qcdBQuAE/NuCU2PznrbsZWLrdtcY
tZB0FN9tZ3mCbLOCfgIj7sd1y90nVTWnooB5Wcy2TJvVvw6CFtCRCBRQ1X7RheE0DcHOhe0H7gws
ZBHRneOsWIyKnwKtx8yL+NUdNeQ3ZL0YPba9SaN6SfoulLkw1acZ0Xh0tH8uwFlkRR1c9IJOsa9W
hcSUeJl7K9KoBRjr49pO7ETOCNQkRT1KGDIusAxJP+ute+5Y4B6kwWGuB3rAJsSxUrtJUXK4dYBB
fQ6RiIQ4rOdJ7ERFXNi83rENQ50WXKFSKRw8Yd8A8PbVkAwM5j0gxOcBcSmAONCinbZ/1X3h7iwD
57IN8tG0fUlIfKlnwz4pafE6ru61Z8zASp0v3tbQfBM4HFc17ELEkVFoIGnbKaN2OGHzyImi3ImQ
HNW92jkeFKNiXZrL1MnLFI0Q/SY5XOt1mCCaQeMLq8HfP8ylVvD2WEK/pmrpY1ptTmxZmbOmI/ti
FDum+wbLVP+q+2ZO2vtYg71oHAstgtEePAokneohEwMNWcBBkaK5PPLRcI0hU2wrTvClr/ZR4aJx
FzP6bitjKoEkrzKEpbmBtRcA9HTcNOGC20vfJS5p0aYDxNDeK4uncYFqFDUoogFQw1R47UK2n+Ss
4sUdLgvgC4jcp5JCcigC0DaEd7e5cf4QOTgJMtxrIsLhvjn9eV7opzYQ/AGA2BhM1u3v/wrRMadd
W1ZQ+5hNAztCgKiWdi9wZBaMPNx7cE2TLapYtMCiOceDLpbc5eglYRoMCSP19zxBKhTl8jxBWh+r
8rtCKhG7OdxSaM17M6G3QT11jMBD7jmI1LT2HTdxB1R0ZeXpnPDhBRTITVernwgCZt7WiAr0Qw3B
Q/ZHQ8ODeFxXFcEnp+Gk0M5b8t7MT7QyR9qQg3Ga9VbZ9XucmYu6gCWBCzigmeY2BkndAZxaT7aB
1OLPC7qbwaLkVBLFLy6mx/JIpByCzE7F3uvnKmbt/Fnpec2dqXlS3kqTuTHf1dZ9mMKTGXOyueBg
zdWyQYd3fg1ugNbI22jmtc3Z1DwtogLy6Nw9uWF16R/2O3hcgwgUIQKAvC3P09Z9tsMj8efM93Dl
zYmr7lyE47CTLkCnRsmL700fI+nhxZRlnbZO/P99x8fIBoKBCx6Fz/e/+I7/GGT7T8vxv777n0Mc
Asyu8ZGx8jHZ9b+GOLj0PziWEQY8UPxPF1jhv0xH9z/cx0iFh/OIEQuPGUb/8hwB7mAkNkxKCq/y
3/McmesiwfV/eI5w6zFMloWMUZdB0flvnmOzrJgWAbYxJULVCUWr6fd9ewGf/rGgLUChDZJfU/nQ
78b9ko0WhTvuVdjhrpnTBf7oLlzbJ9G0T4Unymux1Q9U9knNmDMwykfxscpf/og2Iwz7P/6oSbZ4
4GMfJdbKnET5f5ds/RnnNvy31naIl7LlSiQmNojG3/MOIEzF1jWrkIGZQP4fopa/4JRrdrUi4Y6M
3tMCr8ElOEuKGkTQPBGQp/Ajj75lXqLnh6M0LPu1mMRBr+jR8GVIzipE/YtavAM3gEl2DhVkD9Vx
qD0GGeewnp8UvjguhxA50ZmNGd4dFNuxRw6W1nkd/Ik298VbCE+8WiJSZGY4W2zOgQmco7o3F9OP
oHzmXFb2tamjX0qHT65ndo5iN/xtBxgiUPc5hfTo7r0JHYJJF8iZQw86EV2qi5i08U9+u6/VuWOH
EFQs4OvEBbvfOjphkDEehseUwMtqUU0LuR3o/GsbkFY/cX2dxi0B1RpL+J0+QEvRA9tpj235WdIv
3p8Y/YtF16jcqQEXFd5BOb2EErJ7kGPRXtXk4k1epTiI7hwRZ+c037x+aubhSYJ9q6IymwCRDC6s
vJuhxxnlwjCUh7Y/DgKlefhS4IJcum4PJi2eqffLohpcxXo0zN+7bEEkvtgDBYxldGrn6rObAVyg
DvZlvoRNrmFDCWfOqQnBk+tkoIBgftq2yYGWEaPhDZ8mZwTI0ySmF6fmIZq/BIv66EmP9P6WO/zz
UY8VACvpdETWVt2moXnl84YyD/ygPLKRZ9r8hNr0XNbXFd01znHeynzFywrBgbHSSWd87EZiBAOY
eETctCY599Z0WspzsLCsn450e+4xCAIgfIZ+6OSRE6f9q0dnOG5RdMP4lawEEN/QJ99G2TT+jMCZ
YdppUoO5ifzd5sAhRaFtjH2qIdJUSHFJB6Bh7rLY63eDiwSV/wPydbJOu1B2iCehyIjoyXTHg4ry
NURSd75VK+Am7KEu2lJVXMoZoPN2feRLjL9lIji45e9yDbBet1hJSCtLvAJqJ1hUpj6E5E6aIdMa
pKZxU8W/yiZnGtEwfFbgvoEhXMLIptv6p4HZOz3u6s2DmP6XJkNsN/TNqs1WH3JBsKTcQwmd1eoE
ehzF/VrcCNrFKjwH7cWAXw69/hKEu4Z/TDtFQYE+kjHPeoHqrt8cF2NFkKYw9XvBnQTFfB5tcwaf
Mi7kY8PQw+PcCt0Cac7rCAauN+YJcXkU6Wkl0UEE4X7yLUZWICdKAnEtJR7v4O0KL4CdWW/vKGTi
zq3T2gPPjPEFfcHRg4dZ0B9wx94qqKS1wKtwfZRQPJtXCDk6rejBwDxEeyz8G+1vyPbFjnMj4jn0
bgYWTA/VtIyOMNEwNOOnuwK7A/FO2C6SaNB4fVxWLzXIeE4gbSGu8upcBBw81z1Ezz+BRKuLzwY+
jYvnOQRLXo3T3ldNgthgzsBBWKQcBRmeTWNf+PBkvPXI4A+5ZbDvAHrWrDuQsMzA+qWD5yZzeAGu
+hE6/Y6tp0fIDJ7qWAoY7cA2OyQ4t6Tmt6ZTmZ3hhh28CrZuzY8tYUfiXrAZa74ljQEagtpNIoRX
SciJT7AWD2146IN7BSfw0axG4hOV/gHCwmkofuk6Ao78bPiVqQKvj8BwD95AoCWzGfNqjQ6jW3po
pW4VCvip/eEr8+ZBcdcBy3t7demSWuvEzC2v3aAPA0yZhh1V5+WaXAQUCbVMWIA7De+0CPeVMcgj
vK5Qf1mJIK4P9Y3vma73jgPbo0dCY/EOej7aoXudJGoiqKZAJR55wGQKECxQw8vseK9FQXfV9nsd
MZdE7rs1j+CCY3xP3q1Im8LRh1/7qPZKVHsQBSAczxnl+4aVaCycdF1PEryBMM8WOqZxvjbYUe28
YldP0BrFlCzRuF+VRrwD/ES1H+iwq+sgVxwJV78tr4KBLA7lbUV6qSgnGJ7XTv7EzIsdF8PBwR4Y
hXuVS/27r3C0U4HyUwTnsZOn9cBweNH6KtyXMdz2Qal3wXTetuJvmwehrGG1B0eJg/X9s3tQXO0i
bzsGASgaZLci0JNt58XS6Ays3guOhdwZp5cOJSjgBcylgMBg23dSioPH1X3AxczC8SzHLhXNu6Uw
y/uTpcgqCnh4z37w6k9zMkAjthXMDGubH1EtTm0JOL7JA8TiJj7sikZnUYlbt3fvATnTaNgRW0Dy
hH1RBd6nhCkaeFdVIqGNsxHZmLxzwIkSay8GwUg0eVntRbsxqrMACRfffwM1gsU667gF0okwSswR
S1jdFqoFPuLp3W1x0YjxVBbOHxs62YrcJ1rjexVs9xDNlZR95oQ/a3IXkUJg9c/KX6fth6rZsQ4b
uEFvvPhuK4TQPQQfaYRzY0oQGMnZiNRGr/u7qbwTtd+j8XNXsEOh8Ij89WuAjRra/jDMCrOdSoSN
gp3GuemG6wzkS2cgsS5liyuHAg9upnyCA2aRMSBrvggYplVXwfxc08D8CK28bv4uWrD0oAFuXZ2Y
7ur6IiMmOIA2S5n3XMk9WUjCH8t9e3okdmfUHIa1cGyPbUfSd+rZe+MCye9+1pGTlAFy7tWwY9Nf
a/RhW3ISBHl073v2mhjmU8+WXBZ1Mq0Hvh6BscSz5x5bcNwiKnPFzq4l6Uguhd016FhNi/EY8jfp
iqxV5RnE5U9aRk+IRCRNIO7l4yZbp6xizxBFEf3wnjZ/jwlWiD+gbnFlErRtHgp42J0++N2FfCug
mhWchAVlBoL5ezafxv4tbPWxRk5CkZz6at+XeAqNih1kTRnHLnbHY4DAnwnWcw9UoUIAPJqenPDO
cQB6Cf6mqLZjP9B60zpChD3a9eVwJr2X1mEFTP+EwVx49+W9sDdWKhywOFzZdfDlCfrqS78cXf/G
tv5lgBdbH3s5pdgVSAA8V8iurhjqYTAkq9SvngtvbbHpPCB9AlO43AuIcH1pf5vex4oo0gKpg0oU
MHcwUsR1X6rxDfeoqj+K6LcOfpfzUxC9SnfJNmsT2dGj1IdIAkaZzvAnKWTosfyoIHOrDcom2VI2
gshnfW63NjVyyjuWjvS4dGJfVzKJXmDjCy8Oac7x/Ms6iYqzd+PTtUcsoYPl1omngmNqCCa1KfvS
Ngg9TgtgjoXvLN4jBbQzVEARy2UvEb2BtxlohLlg3GDIDcKb9eVhFWHMypHlmMKF1C1ygJj3gsPD
HeOhrN4RfAe/fZPaje8bBJnH8JRheJ3b8FIPj2AhlEvxQtxTWGogQT9AyGUY/3SY9IKw1HQIKn3B
boiZ/SMilGweZiJgc24K/+AcxN9iE9Pu0Nf4UDBKgogiX/Sj8sq36b66XhYw1IT8Abnfm2LNYeLE
HYm+MGEi9ZEs7uG7Wr/JN/JBkfZsF/s1lt8tpli57KjHIJvVqVZNrCeDONWpW8wJhGDsrq9Thb5d
J9hu0JdUzAiwK2RZVzj60nVj4d5WDKLoS8xi6DZcER7Y7J/Bf7J3HkuyI8kV/SKMQYttJpBalFYb
WEloGYiA+HqebAqjcUPjnpsem5nXr6pQyAj36/ceJ52YBoiUHKsz3s0Bs1Q3X4ukZx4OZgBtpTWD
7Tzn9w9Lme6zWkTJTOwNtSqe4dSAsupxr1cEa4bimlvNespwIjMHyfm4NWlzT6b5wQWWZuMWr6r4
kqh8/T3cAo2V7h21Wmzw0Dka9VCvM1UDy+F3a+YuHH1cS2ImL2ttzJTBthJ7xR+XhrbGgtkG2SZZ
jHVAFFKWjN2d/iDKbTYWkaO2bkuNk1DE1VfnZk7zjla2T6r0fHMy+PI6zvEB3cTGwqeC0E42Co3q
5rzX7SHqDRIchrty7PNcDKuuUDsGr7yJx2AsmNaiGDFfGedLixyVks9u/B+oNqsZM6qqsW7LbmtX
87a/VVHtXzm9inTZ5aRgNGVuJHOenPiXFmQ7hMlW77EzzqFkntgPknLxfeFd7ufvog8itxU7ZX4m
huCzsaw8t9p53c4k2cZdrWNK31olgl/3qjkIgiUllFi1PIYJ+W3R157eretxMzJyB55xnvJrNn9i
3ljjwVgZzCVvcQblc95wqqu4ovouDrxpWPc3frkznDNsiFUyH8bhBCxr7XtvzlRgYRnDJtkF5XVw
91ppAKpCZp46MtYqlC/5OGOA4O0fThUlRtccW/dM8IJHxxXsXxmRcXIefCppEF/4315qcY2dYWcy
ph3qp9b5aBXWB743PbuURNPrpF91g0KePLvLVcdyyEg6oXWS5bedvSzjvPescTcPuOLw5Skh360A
SoGOekvSRWwpZqCKeDfU2cr0TjD2Cv3SNW1kFXsIkLupZGAXJytW2UVzoO2r8zxT33lLOLuPyjm0
bbdLppLb5thpH/BY1janf3vAUkq067uvCMLnyY81/JbBk6CNktVDO87b0vhMu8el/xoDuR0LCiHD
imyCj76ydvr05gaY2oZs12XHLj3oibvBHLUntwrEr17lmnaaYzADTMNAda4dmBScPYNnR67/OIzd
iosOQgv2E1VXYbIAweIJOGfLIOLQuMdy+TVmbgF7xp326fV7y+YE1sgR4h12urAz1Tab4mcojZua
BLPCCdFQi95cLpq9qWxjtSyPDueW9Muw9r5J6YM+gZtiIgPoUJ6K+uwWxNjp7gyneMw855Ab3V6l
WwNLcErdlbhMd7DHqXETpJ/V2JzdGQEncqtiYxptSMe49scwS8+9P0WSFGqL66pa8rDKf5x8jgK/
Pg7aue2eJioZi3AkOWqez4fmkMeWR8tvSedfZkpUNd8JEvix3m8XfGhIKtwZ3atiHgUTMlTGdBSq
PTPgIoWsDk51nf352RvAT3SE/xlte5A6yFpKjLRBe3AKvGs+BAfjHWs2ddpjWpx9A8RElb0MvEte
HIdlfd8ad3X7ZE9fqmv2wkd1zuawI5RmzC5AnmNtN2tt+GtbTAljskLkOeH0X1XmfTxW/BLzyE0Y
PoggMua3Rb3OpFW9nfEWy2/AE4Ga8JnVWyytJP4ey7elvwrOrIlB6WKr54KeutB1skJqbXTD2iB7
OdqvLgOunhz6Iv2HZPkcIVEMjX9kf9tJwWiDzhb2xsB8B9OOzhNX1qqtnpa0jYyFtKs/9+9gZ17K
FHXM5U5nSDbWYtchBjEJhlHzvjQMVrAzz1y1rant/NGJmulroV2085d5vAbwXAw3nM3q0DGTiHHo
BN2rlTNrdMv3EWHOSwPyt+rkJzO2L/FYOsaRKv3gd3jtWlffYO0OzfLie/kh0b0NIKL9QGge0KOf
vChqfodz0Y5fe1oCOfVbMjbcWzlPv+fSTqLJq0Gqak/OjRyIjYZBbD0FIV1lWFf5s51REuHGkJ5N
1HRcD+a4reu7vHjy8VHdkJx0f5skZnKPRWVi3kto7CmtHdAZcDL16miABAITtBvcN4LiFJDpDoPm
eTSKk4MXbqADbpAvaf70Pt6kiRbW/hOOsCj338vuVebu89xP36BRVsGlBgNkSZLkMKgaM8rxryt1
YFAPrWif5iTozWcva6NieAYm2KZXoDIbs7sz9QkP8pFRG3GHATbDY2NeM+PmzrGe4wX7taNSPpUU
dAZ5jL8CR6Qo6i0Wgy1zo9eYr+4I935k4uB1DJTlsJ8NhtTpErbdjxB51Pvi2NP7LH1+HNyQMPTJ
q0HI2MFjdjv+rzn3SedMoB7UOphPeAn3jkPEME/Xph1vbMbSntoibu75PSzzRmE9MX11sHFEJ8Y7
F+FOfXMSuOIhkScd85C6TsFTZj+mG4ML11A/3MRaei2yFw/QJGbDpXvNy3s/v5uJHQ53VWMeO6Yc
D+2wS9L9EGzEs2HvC3UmKVloWywuIihg7pb4DrnFPrty+S4qYzNpVHYpcFPTWhMOYAbMiCd1M9z8
MBLraqvB01vNv5VhH9ysI3EmsAHlrwT2CJwAkWB02Nfe/ejfDQgchLqwMh+1sdom3WbkfB+W/Fwn
+Vq28wOUX2TB/DOYmQN1zWYAFGlXZsjiUPz6JvrjBfdLpDtl2CzFZhrrKDe5/1S7Lyg2oNscdOFB
AonXpkMZRfi89x9rXgys9KadHDJbW90u+Lqftpi7QswxO0HyzorfteXPrVP6s4mbsV0LM32DEgvi
xwubLvn0DI6BW87APWV9cgu2RmOD2XaSiHq467XPxHvUgvrBNu/tAe+pD9xnWokG5dM1UXNfsaFS
EQjGqRvXMh88qYXFPG8d78s0dhK1fqgN2Ie/+vxGNQ+9yXu1mm6dGB96w2xPfpqjOnMW2MtC+o3O
rbgM+bWmETA5ozxePBAPK5zKaw8jWObRxrbjR1t8uhn+gFJujZazHkRJUg5b72swU5pgxQ/7rmwP
tUNfF5XJb+U+85+hh63FuFKRYrbq3FBcM59d85h94Hi+Eo4IA8BX5XBpqq/Gea/HYDVU6a/WcVlW
8V0AyysbvxwNCCqEFvMl9fTz0IDZ5N3WzN8xuKSL8Ur1zfwMJoiW/XiyjHzVQSwr0L6QNKeJ9CW3
us3EMKWc0LY6F7qfF+v8Rn72npPqr7bJCcTXCjmssIgvGACEuSXtgjBy6ZIlFfTmDw1+jliXq0WQ
JU4xXFTrvtQinRj9Yn/7pIP9Mdi6cfrUOPPBt4M9yPadjs1XPc85mEcmrR213Ri8utWfU/MMDv7N
cogGLMpNXEMN43btkNXscgvQDpubRapAbfGWR3aqPQUb6+Z0i+knPdq5EaqzK88NHojWI7heurux
vHhtM3Ou57u0TENTTns4KIekVDuppY/sEvbL8U4N2rc5BFHnAfQgC6+7wxYO32FpmYMDEFF9sR+q
Pkp8jK64QOrySfX5r5cCPKGxr2ampstvqbZp9557E321uurkwwTcFHijPr2Bz8hosKerlvWUUi8O
LLmELBOUytZCaeu6sxXErzPJVM/eZEZz5F88YlZjJMNP8SqXp1vD0Hj9++Dy7Ip555k4ZGocchqt
YJPS1f9RRu0qs32uAotE2ip+kBIpL7bbvRP8GMsAjDrb9oPY5P5BTNZubMVzUaNW4cfLJThsfQuG
+dfTLLH2g8emZcik52vfsK9ZrF+bcddQbtgxrl9EAgKq3XaYVEQE+4TwfjQc7SE3573om32SlqRg
KB3RBJrW2PZyq4vx0nhyP6ZX66dB9B318tNj5MFjcZuL3lOBm8ajlUiMI/Opk/3fhDs9AQsIwg+s
3T4VRPUcANSkkBsXtYchfNqeU3U0Oc4SzKmtAQJowpPvjO7ewomZFMdmvgENzU3cQA+eCKt6nDQO
sPNMeitDjPu0WjTcIwiO/fDoT/LbiofwWLj9fiRP0OYPS88FU2KeTbt7j2tttpDkx6/YFpHLqAJv
8QuzhYegkNl6rkkkwbmqdEpy+dAEWtSb1VanlLCAnGmOuzYRqTXTeBuW8ZBzaQHYfrollpti1lea
/slAIKxiDz+SsW8nMIGzWJfx/YirRWbt3WD0J88j2K4be6kEHcW7PxKUuHkX/b7Bb26C0pqb3S2T
j/YZJRkNd9lEDoxrRVrMg6yOSWoV33WaWoFAxJc+qcciDd57P6HuhW0wPhulje42AgQa8dX9gCaI
BC9/Y+hRRuvY2ceKuWKt2Sfcqh9TRTBCPPcUm1lu7QnbcwTIneacSz2OXKZzy/w7LT9S0/ZUTDgW
wZHhtEtNm5yDqn/JJFL5DAcyhXtBSaalR8qSsRcv9e2Tl1LUCblfvD+/L891M+GEX8LGg2wGpsAF
Y9ZkxBmw+SzKfCEiTUSf8F8Noq4KMNQqhRmeGnQ70prEzfAxFM0uzY3QHRi15ttWjLscZ8RYv/sD
d1OPGJ0k2k7V2lo2mwnNAkbRlUHJyMtRk6/Quu0s7ochPRfzFMY8d9tm7ktzDYpP4cONXVKWCfhg
PCCxAUjsNoRLtBcOzbAp7lzjNnceN0V/cezl6CwBinF85IFcjJiXew6L4gbQllfSnMJQG4DCR5P4
JoT1HYsGYT7hzEKiRw+B1YTncGg3NoaeCk9T37gHYCfXuMLP+uXzQsoerBqjIpT2NTO8t7p50Ubz
Wg63yx1ZIRvv26yMRqmtWPz5UNObx+QSKjrD2u3D5r7rE+ahGOL7Za85WKqL9jGX81o0NQLCu22/
ZxAC+AVYmR56I6/UAoCPFFBZvXgUv73y0ObOBfSkUqqndqgPvRN/szQxI7PT7jJbPWiF9W4KSiU8
b1vs0kg2etTPw8GCBdBJ7TLNVEUY2xVMAP0f+DL/ZUz0SNyiN4AOlEkXjn4Bn9FrF2SNbrywZmBl
EWLUEsQcP90UdJH5pgb6zEcODSH+yWK5qWjKyiJ51qB9dN6ypT0N74g7gFez1v6wHPLlp6jtcBLk
2xrrLc73ivnWbL/a2m+LkDKJcR3UbyAYtkCIV2P3M1tby6Q7SK8D92cMyqWFBdObT9pk7ObWQs/P
7lvyEBgOgYUNhIWCJt6DBV3fIJMm6YuBoJay1m6a7204Sj2+HRxsFvjGel/pGBcl/0kMohdfbfBo
5tquhUwd10SSh8sCvKR9MKfPsUYUsqM8oO+w83DmyY7GtFOWuJeL/+tVCCncDJSyw8SHpP5soMta
ynlMq/GYag40pPzm2IlGMhUzUCrMyWvLyU+zEl+ZPr4TkFwZxOvAETGAcXcagxKDStALMO+dpwar
nTLxDdvrdhnuJ0nt4nLqsxIOpcdg34JawcUbVuCuf0cvfe+R1hun4DCx5Lnn8JOzok+YPpaYY0F8
NRXoAVFjMFseCqu/cKA6zqOuVeA/DBNOB3xwX8VvpW2QFWZTxyWw4aj3iVq1JSjFpXskQHt2Jgsv
F3FioR+xT+igRUcg5Ur/Vui1fXtYFnY3TiSlQapg1kat3Y03ihzY164tEwhiBGR9rLZBn6ydIljO
Dd7SlPCG7Mfu0pLKibTOwN1HeGFwyc9aPRVgAL4q0jWfOAj6rwN2K40t3PNFsmBFLRuCVe99A8EW
IXYmMy6jRhd0fUNab4McqUVAYQEx5EJinIibZqW65LHg+GogmPtW9lLaIEfGqv5j68e2Khp/Df1U
XyvJhIQYfRw5xgzi5oavqUGhrb35doMgW+C05n/SGBIBVMHSlo+P0zi/5M54N+B15+Nvm+Fw8zzS
WdhV91hO2BsTaD7wVTCAyrw4xVk/kc3g11lxe6dGAsrLIz8J8R5eOwCQPJhcJLLeBmHpRoli78GA
QbMHNFJ0z4YyAJZVwxwZQlwKbJlrjKPZnhoyBGUAgCwzpx0zQLK+ex8d5fbwNkNxn8AU2wy5gYXY
FAa/lyaBM7MQ2bHJzsZ5VHXUvq5VnJIFZ4jjM41eEn7wGrjRSuv1MtQM3NNTUe9ks6AfjTcbeZ19
J1yjejxLUnDLn+ej7avxE7ECqhiAxFBjXjPFTDbHsv8hZLgCUfiLGjtzIErglVRJ18EZ7ksl5l0+
vXTsc9H6TKJjanNUOn7YCmq3ZoE/qROda81PvIIfdOP+yo1FT+vY/HZJck4XK1vBYZ1W2qDaEA7K
h50gqd9YSp2bdKe+ohOpafDQhqEISumGNUHBwSzGgzv2uMon+8dMqL1RmEH7ABuAoZw4TGiR03Ab
eOML7JaobNjjoDH1A+wEQs518ECMzBpiIX48yze3XY6oCK//mSCdF+a87RH51V0OkGatEw4IRXWt
Bgdfp+oB+dySoi4tBh5PiuM60VAmiuTY+eWjocvvVB+pmRxr6wA7ORg6GvRtNmVpz9aNgZe+uNqw
hEwSKRIyOawgVr9gwAkAFif0zXp8sBemFDPY6a3TyG7dgmuDNM93IZG6qfqYgzCbKfvvYsbvPZKe
EJAOoNPlf0qmDjRbIUPzamqufR3KlD+rRj9SSdowN54I1jfGnWbds23AihLcOaiwyWNrz2er+koK
VRzYDMJPrgEP03F1AqohpZ3r4l3PzEhPsFr5gMmqulRh3/cqAhnA7ZrbD7XuLacq+ZzqKgsNm4Cx
ZCnDks54nyq7X8etS+sFAWjUekKuRfHgu/irPY3hTFBfB0Kdm6oUKmSD2d002DnbAIgIeRAX16Mz
Hiyv2aQdAQnc/RTBDrTbVlqnil9UaNfMJ8f6OQ2cnMfoys0Qk6q6vWky9c9eh/JGdA7/GoSqQVNb
JeC4ucDIorb3grCV4sQ8gI83OK2V2cIE9W7I69Emnu6QOkvKr9afPx2yPxjT+VhPDg2R3aPuATWI
gPWyamYyVwYOtEir8i8P7MLcme1G2XjauqJjfOFGnojFFjvblpw00DouGaAUiFKmhbXcnR8mWMuY
dWEQdGydSIiDrWeTyQQPbMkWRMpUFis3o8T0HfeI65lrPNWCNaYEYsOjvO+R/lNjBB2SPY0xAnF1
GxTpZP8RuG2Cchibk0Z76rR4N5iNvwkMbeXlHqJDi7Gurgz/Wk/1HNVD/Nzy0wAIKrMNYwqPPBFO
kwmZyUenIrBbbgjSsH7GCe7cGicHcQXGlZa6c+Z22cubYXZmFpKn007MfCnfnr+WVLuftP5aWRY+
JvXLG9sgZmNfMjQNhMhsPOoVQMy0uEX12x2dEg2CUTLJnWM8ZYYdtTnxrxRfFxNyE7Oi89NlM+ON
YgzbwinvtcaaaKdgGaW+dlEDIMzG8ZKQw3w/dIRbZwazGx/wBVxwHNcSEHNYmRbbFROHcA6ELogN
dzZbI3iU82cAGY4cBMp56sZPgZNQMlaYPgodg4xndxAP/DvAsPiC7aGOqqX/KbtcrOPEBK7bjH8x
8ke95PNL3L+NhXdvmjYLjTT7ecnF3sQkiMRUXr3gt5wcd9stUCBiRBagVvtJzoclBfKbNAP1K/HN
vSH7RztrSx7Ie9NnwTbvMEMQWTIw7ndpRGgawUGL2MLERom+7zaEDeJ1MWUPSYV+PNq8vW6XgBab
3FdrDu65hAHaGm0eFswFTMN4bDgpU8M+5QQxfVdo26FrbuFk0HSu0Hez+kuk/U4wMudI6sgMZ84d
sTmiguOr6bakpxbAwkEPpoutAh+GNf8mi+8xycBvqs/jzc/+1tm0hiQ28PdBX61jO163wQDPbOwJ
IuNQL+FJrdOlqtdOnkUN9rlNKjBDaR7Qx17ph1wrT0XC4iinyq7ctbBiK+3s3342t5eKEsi7o7o5
Vb2V7mLAFXw39YvUFwRGejKNfCX987RtdMjaAKx3RON50YCHxw53r/BIcLuaT4i8pVSKb785pPzc
JIM8dKraFxwmTRVq9Fj7/lYO+BQPzZAaG66SvzFJt52VpwdGcqu2iP+WuLaYCpGwEJaNUnpDVetO
sONV5N1Bn2GQTdJqgoKlhLG3/Oo9aCbjBD79DrNrEWkkW9asPiKq7rH8wJiMDRtcmUHi3hRVR+tY
VU9OnQTkpCZ9M5bVX6yTQGBDw5+gR11qTUbtlBp7vA/zXU2WzSiqIx78hde2qQ9Z27/IqjDuKarz
3cAYuG0y3jTJNQiZnOE9JWyIz3CgrWWNwwzVVthbc64MUhAG4GYDb5oQr0El0o2exu2W1Wogm+GT
xclrY/P42BX1yhodZtyGPzKcP3caMpg1wk2btDgPjcBEYRamARaj2MCIa0MIgAN65jlNre2AEhQ5
LulJ6Q47OSb+XQYJVCnrw6MkhNzhIFJ6L6AumxMTjl+vWU6unVNFjT8JGbxVXGKVWgD0uZ7LyLnY
OfFPz5GGpZJ1O73OwKnHtGi0wbaIy5ci1epVYekDJkv5pKeExYCMOJvEDGgNLHmUt1vSSurgmHje
+2jCE3IzLJHaMAvy0t5nwEdTtjk3gPMtON0umUsnnkwmEF9HPIlC8H/lzU/Q1UB/YnuriAIWdMcA
JWM4ItQDcd9cvYSJS6JKpD5JJSmZGbiZ2ltVRdM7wS2wxux8I6ZTudY7T8d9VcfDibmZzpUBYaV9
aOw7WcDctRvMGNXc0o+67UmY4FC80ntHKnybAQZmXjcepMEZp2JFcLEkjto0bCiwisxE0amPzaC9
u2lS76Cxn8ELMut3TI88SMYUnTUmYZJMHWbAelNvRxQHJwOU7zL6rJsTWy/eDFMl69F0k6jR2jtN
LyiIs7lde1mBKlPjbDdMc2cUnEnDZONTk6RGOwg3bYBgYHNbTmRB132a8yfhzXgs8FkbhvLYVkgB
1mjTQw75k9uvIzTofYqYc4NLeiIMyg1O2B1PNs6h3SgKeI+ueZfYsc8sS8Ae6fZ2EoBbn1FukRFD
00XDoKyFWDMWrwXp7HD2SCTy0UOGEE/NHB/ZpPECJ4WNCMxVE0r322zujzHaXwEk9TJp/rkUki0c
AFNni587icV7E8gvm161KaR3BrmZ3zLp+SZ263fWwBGSZB1ZJsbgwK2Rn4s0+xCDtLaeYq1QnhbH
scrgtIAIYTgze2dtkdrOHPWLtPA6iWI2NiTmH1sTldQfftgQ0Gz6m4FrHoZvGGF5lOIrX9kmd6Li
rYTLxOGX5IcUk5HeLmcD6PSVCzHbaLnPysTe4kbMfBws9fKVZqN1aW/4Z8tjdQv8AwvS0alq7sAP
dKSAo2oicjfVJ+qSIxDM4AQ70MTSAoE4QbxGXW/4IEqdRD1IdLyAdGX1aBCuZJKasVakTQF6Drfb
uq4G7Ng2loiJcGLF+gomYmloAXnphffTCXzULKcimt7ciEvdFuBYvp48F9FirrEuJvG31wKWSfWU
dBCrPnCSmOSx5q1uMBuHDpKHAvxc6OSMYsf2PXczebHYBb9etLik8oDbpqeMF4byMxPEF/sY61W+
tEgyBq+v7ctvUGCbEqR4SL4AMkxu8KuVmFeq4kyVzAuz8BlCKiDa7jSfmu+cc6JzzJJYWKIJVqV1
qffCFWeE/x8F+icKZBrEdv73KNBR5p98kBvt7n8uXP6vTU7//DX/ngkygn95DvHywKFPA/hnkPz5
j11M3r9MxzQtenOGElD/+dL/uYvJ+heLmyh1cZOQAPpnT7Zo/lns6rCmybI88ISWZ7J74P+4iwmC
4f8IBZk6m6BuiSTLc6CyWHwX/x1E2POd5QvBIdi7EMkEeNMMRs6u4S2qmrzFYoKhdh5oX+YxVQfd
afGMi0tigJ4PbhB6ay5Qv4axOSXJfJdDqo8TkolS5YegHv6yG8v+BrVvoNsvrF8Lsd2+ci1LLB06
7bTIjVPKWrs12+OLg12Cc3cxHAy9dewL73N0DVpfYHs2WqxF6Kf2kpc+1h+LXr5Z2kCZ70C5cq8V
jvj+ZNdgX1hQ+cnTLUNQUNwFFm2tVfAhbQ0YWRUnY2FA78rBkGiwtXFTaxZ1IKBgY5kdpoTYK21I
dF2b/1Azr0ESsbLCu5KA/E4lPLysGrfKepk5sQ3IyYJ7oxmaVwccV+WwsE1nKCVZhyIG5e7S1L9Y
LjidfPSW41Jz3XSoH01Q4ILB2xv07A7C1exjGjROtTG+LqjsjmQ2rAL7r2mS50XVD84Sv0oN38eQ
MCMPGMKq7KKNWrmqbhV7HZP/1GdE2PZVD0xvXek4baocodtmBFgYXEge8jUhR87e2WKHSJUy6GR6
n1Tm61AUmIvG6tvqi3EzZ/xFhDyglAsfLx8bT3qdJHut0/4YdvfEaMKm8w6qjWCmENQKnxoxrtui
Hq9pCDoMGHMbiH8wXfxQ1tNTW7D9Ye58HfB5F9ouF5c/8CUlOGy2XGJ0GgAvuUELB6NBUSHVlV5m
sOK53l2wRb94Xq12PJ3V2E5MMUGW9514aRJ5R94YyJ1Rn/kQirXtqxwC1PjMOlC1cVz2m3TBJsjd
Jy46HZwXJgkxWM8Yb90Hh8fXovN/TVAszJbVGO2EdRh5gxk3dKzibQG+D56of0YdRufiSVA/Hob4
nr2BO1MNd22yfFRdm2yy/hd4MlaowXrTRr6UMMH/sUUCNE2TbO0Fy4PrCrF7KiCotwbvojXgm2Nt
AYgj7WkJID/984+6sZ+Ee6mSQsfO7udbqwXfC9i8YpYh4YEfwcUfXVZQckH9kIsZfAkUYVVl5bL3
6uDXs+SBDme3lGegIveV9B7xYrFuxQvOQ9BmwKChY3q2fEhTum/SvasloU/2u/zKoYQX8cZbBzjz
ONsAAG4EMoL/qODS2WaZh00vKEBIfiv3VBZYVjI3x6vSHJNau0iWGyj0eScd9ScP/Y3Y98fNjTpl
xbUoGVk2Zb6bCw9EzgI1Fy/ntnTGV6INb3iWL8EEQbO3r8FEggrfS4mDezbOWk1ray4OER8Thbpm
AJFj2XQCqk0pzT5cDL5bNZ50WcycEYJ0FwoPbqjS0XYcgOdJFKzXMqoN7B0+GM19SZ2UOy1D17xb
a4H8FhJZmbclvpUCh6nv72KXfYzCOhqEwZFUXwIX7wHb1MCVwYJeiq8J4a9DJvDhygE1KD/ltDDW
sl/TLL4MffLgt9mlKeK9iYZt5Eyc8ENftET2DK5+bNMZ7mJZXdlUC2Oyrr0VHMfgVCmbcSdYfHSZ
1eS1QxQ01q/I20siy3NQaGd2XN/Si/jBreLqxMGAqaZ7rQg3HwQhqrqECprsuqD7Y2nBV9/CRK6g
CE400iYM522PrMHeGvws8hYW0CfZUqhT58bmPRJAyrAdnHOHQU9jneymn5uPSZN3fpft5lFTIZuj
Fjxmyb6DirV10kAAgIO/xKBt0XUcbpyZq0kY/sV2CS6XVtxtsYMgt08HbbFY4gGmInR7CDatxwqa
GZaP0+Den5MkVDMxQY7VYRSRZ2ATXbQ31VfBIceDweyD4YIiiA7umQC9j9Ath8fePjVVeu8on864
76J85Ih0eszIIF0pr0a5SxahkVaHnNC3+tljmeVoLdx7fsvwO8GXvpCRg6g7RKNpvhU9ufmWXQFR
me/7pbfI3zcbqy3rrZPTcDcDH+DM82SY8+k/KnSIjn9/rvFPK5dRbqcGbHU5yX6QLl3gMV2HM9OS
t+z2qQlcgcXAzgKnPK+tEwzFCAP6qyXdT4eUN+GZ61ALXOXO2qrYB57C0PSL1xpQ0MrwrSfXOA6Z
uXMLuVHde1lhTEYEYnBcH4skuW9H/wWoWdj1Ktm1Fbhw2+4AJQGncfDLGGXwHrjyhe13eyeRl5Q2
peyDd42cSZNqbJdZPua7NNN+YUr1OQBFtsj+1ogEFLfo0pq1WZYixSRen81KRHSnT+WfEbPabRaR
0AKT68Ph152kF3Y6X3xoXM3QnZWdP3rWLtecO8c0fuN4vrAW9ghQhTs+23CWINH23lnXhbcFuBjg
6M9eitHae8m3nqgndJcHlKDXIm3v4TFg39yPYsHm5dxklootJZq+Lb9JZxN8S95NsJZsg0P8RGXf
1Yv+nFXVoej6fWWnP/z9pBuH7M2VwWl261+tXp6hm054a7wSGdb/oVM5yFp/bFUZadrGKbXswNIQ
1NYCsRt82CqGrn8o+NuYKtxAa9VT2kHoGIuh3yVu/RyYqJaCyGW1yB6uLb1Fn1UXiRPmrqV55Lve
0uc99W3BgCFV7UFihN27mqwA/GQ/Av8bm1xwTYkhZwFQ/qZS+aXyt8HFQ2Sm32NbHpEeMgYSRd2d
YIRc215/HRRcikoEDzmrAbcOGZPjP/9oNbs48hVODjswdvPcxcdS108UAAxe4SpELIbfAqUOmFLy
s2TWR9J1n4zkP3yvPQBtxQ9Kpv5xRPDdmCMjHF2ADysC9gSx03Dv+kCxdJns8y9haglk05J7p5qZ
LFfXiQxMrJzQmMeTgJBzdsVbPFkenwHCttpAKqQfCVx49LFgbaeNJbynmY3h9Y3mOohdNZNSUcFT
6hz7uss2CkRF6sp3dle95x0Tt7SbWfJAAqOUS0wIavbvq1uii6HH1CHJ/Bt755FkOZJl2a30BpAC
BVEFWlpq8Dkz/o1OIMYcnCg4MOy99b76IJJ0Vw2qNlATl8iUzIjw798A1ffOPVfG44uHAzBgoXic
0u4mafrfajkvvft202/HicFUXI32aUykDS47sQNvipcYHcQZl46/YdgMF1exw2lGeFQrC3Ooen7R
WGHoPCmeddfeBUVDBIzBs00LztrVD0Our3xuv1Z0MMso2ma++QM3+DJyE1+l9fTb9NSXOOKes2KK
dXJJOTaAXz5dM8jWMJJAqEa6+pZF/jvQWYLkJhy3SRvCmxLjnQs6vWOAwKSvPjWTmFuvrNk603tI
RVdzrOre3pfJS4yQi0aOu1GPvBMK9yhgVmvMVoBYFuEnKEs5jrdLXUebmWzGy+yinQkAe1gMoPol
9J3LaITXWbLhFJZxjlsk+sP4ExYSb6xG6Tb111YI9yV7VYX1YWYV6cUIG14Ijdy/s3I9EHp/LWP1
MdvlYS7zO9utrrZVGXx+yTllEV80BWOgmBSnkeN1sq1s3PYZeLvPsC92STDlzPI6y/9jlTc1R3oI
I0jz2b64bvfWqfTX41xF+xgnbYNYWGz7r1SLMZ1NrnH3NOtgRxXa1UjY1/QJs08d88Xl54n4ieLB
H9fGRri8LpuQKBhqKZBxBgzZOAz7bqYDygih7DDCfUSS0cjM3ng1+v1+csOzaBXStJkfCL7LlKgQ
FfeWY6Rpk0WqLQ8Yq12qJLzlDFvdI/O4d2NO+9n8yUfALG7i3WooaJe5aO4jPz0bfXY3LIfs0Cb4
6jB0iJIfvVRyOhMrl6ZGtQlt6JShxwfR3BWJfOxEyMA84Wef5p3H5S+AXPC1PWoeueuZiQ5IS/Kd
cvfiE+eXms2XDhdBWhxDG6Oc4iVOzmdZYSimPwpHfZA5ycoZXrHE0Q+VdMAhYFxWEG3qdH7R5mRt
EovmxIZ6EUJwoF2j5NU51qZ9rIo/kjZ39kwP3C9e8DLSsjVEyz+wRUHUJQZwqZ3iohy89djpZ2Tw
n72F0cBsWcs4ajdHwUNEnCMx8c0hsqn6KESdOd+aVHNCesHhxNq6DFXy2oTNoVBLokRd7ZlyRiYw
p4kimNvZk/SOuTyGTXFoNEsWw8yuduFS0OPKF4TcHBzoyF4bSXuPpNnaizXjWwLDjLXcMH4s6aTZ
lH4QrXN3PMmgj3djMtYM7w5Fkn+Ybp/eQ11nmzxf0umUkK0NhnNn02M1pFg7g40Mx4L515r3BtZk
z39WIrgIrzEepavqjWJEGuZ0WA2JeE9H2Wx7wIlt3pxdhSmjiDzzmtjVW4oV/qaWjXvjuyYJ5ZH9
5EqaNQY1y0R0hrgUlrQmTudSuRUSBcswNG+4UrK3t2IMyZ5xEGbc70n33CQYHW5VwdElDp4bS28M
g7/d7Mf8nFGCScFZfmhZZs96xK2A2yFezLNp5/6BZzB2jhVktyUnRGL6C34UcD4Q3GvcKn+yKD1Z
KRoKuuoP+w3KMb0sO1OBxdIMfyLWD56BY3MchMovLeToRYr+s5qGd+oJXjRd7oX+g8ywAAbBpqMJ
lXhz1Zw5/pzDOkWo3zQnk+l5YjzZfftseMSeJqBLu+Y8zlIJmKov/R0A80U1xhXJGN8eN33wTPFF
dNlms+BcPEW5LnqyEhdC9ojBaWr1SzRQh2AkiMOioCx4PfkEUABGdqyKToFDB6+EdxMVun8sbloZ
7Y3LYiRhXRdb+SPWSZalpl2s+4RbZd+X12EZtv9lsUx9fxPqbj57xRKXJ62ykh5Pk5iCpTX1U4RP
7RzbZMeRsU2JtlmMWlpB/3wXEBmychp7iaiSeZR2vTYZtod8JUCqYrDG0VPbKWGflqXNfHLi5QFd
oZ7smudwzClv0MQ0y/6BhZF3jiL92GLl4zYabp3YhHRrr22ZnM3A+mbCw48xqZcOJ+FcAts3gqNZ
gRFpyFAvuUl2mgRDbk3zwlLi+tDiN5GTfVJN/kb8/VdLm5xS+VTa6q63DLLwoCUbqXjkWI5TopIU
w2PrzOq+IsIl69I9qSF7E9p5ALc4ZLBvnkAiU2SEzWYzIRbThF+2jLg7BumzkWc3XfqZt9Gd7sFw
eyajxSgzepscbJOjY8Na6pQ8LAelRXh2wOv61HbZu9+H/tkEvPLCGXDbaxTL2UxuRxNXrkP2MpU4
H0M7YfDt3IkaMNzijTW7xS6q0KFYgebGC3tjU7Fm8332SFHnRdjwjmI43wXml5zz9Ih8q981Nl9z
/l60fwOip4PHgLeFSIZqw76V3TkFh6mye68GdAy4FGmD4GkY1L+WWbHA0umbrYPTCGbZ996lOYgQ
E7VBExrz48rTOCEqQlUht7Mx6pAmTrdDUxyGklsnvMhTgdJ4ZR4zv791l39SABGHXAORNjxccmz8
aLyLNa3pOHZuoqH+KKz0pe8fHUrSGCAxRaqJ5DQtchr06WOT1bfarf/oLMjOiVG/VDYfgjezwXP1
bT83YAXaYrsx0iBAJ3DPjhvYiBJZ55B4mkPzPJ9jScMeDW3OzNorNpongYGf2VW8p28KuaKHRzY/
xznAdm9hCbSNd3tGLT2kC3kg74jGflWw6oiMuJxPT6HqQIPYUvpHjts3cdTRofagLVgfN78xovid
tofOnY79GH44TJLalkxY5rH71zXyDeGS/tS3uXmN2vJIb/NXR8B0kG11oBb7Cv3MKTlvUr4S48MY
RRhZauQn+Pw/O0td0WDyI8TLX8gOoSavcDu3boSlTqaKTkpXD2Mh7tOWD6MUi96Qo5eDIzhBvU5l
BDR8j281Mmp7J1MfOrH5shtz53FeHD3nThM1WmOYuieKYEYE7VLroQ3iZE8HNiW/Izr3sr5pXDA0
+oqWuAJpX2WlBzNgpJjH/s6BGEVe9NoSPlQUHlV4TvYURrKi8X143VltXbsnl8tQhRNNWVf2dgw6
79zmLllbzWbFj8W4b2pApCGnULXry1t8Zsmx9JRaGZ2hDo6LE4gY03PZAGlZbOeTkrIMl5qMGgZF
fI6iUJRzVj75QgnbD8VYU6Ex9yiCkDMZlfmcxPMDkA0qvCblbYtb0i55drP7LboKg0AOmzSTqlPZ
8O1K1taea5yTvzMcmdzE1kCyqh+DW5jNxbM3fGXJ+ExOk3OuicFxohqVRGq9m0psRzPuG7vbBwP4
teO4rLLM8zgWW5OD5VBQAGzpy4hBLmzaszfX361JQy5DDfNGJpKQG6DAZN2LGP+a0dnfeYgt3xXR
Oa296txjHswAA/hi1Dw0VbQi0NpuLTF9Ccc3IYBMn9YKIDeLEgMxUXvRzOSckpY7PlMVJp5kGqDR
h9r6qHNegpMJqdEWkozC0h7n14jTuR4EaEYrht61tU9S4y4v0/cpJZ85WEzXzJvR6w2ko6M6IlWp
H4y6PeYNgJFoOVIPbsFxZK6uyohe4EzueLhC3TE1njtK6Oz4YS76lab+Jsjzbe8aake/G48eFmMO
3nmVPeW1eiyi+Au2kBch/eub2rJevZjfteubjxJHFy8k8RS66jjJNjxEdrnFRX0baP3IZOclLS3q
dvsSpVZFpAEZom1kZ2Mfpf499QIn11bcYd2jLZll5nXUcwNro/N/r7f+ud5yfbY//4Xp7ubz//zv
khks/Uq/dGkVbdxO/1ps/fU3+PtiC6WdY1u+5dOTJenY8sS/Flv+30zfcy3fY3W1UI/e/1tsmX9z
4ZFcE1wI2YsjMeT9Y7Hl+H8TSlqSNZlAgvdv/+t7/J/hb3n/99Ks5j/85/9BR/19GdMajMTPWkR7
/850Zzk8YSnXMlmwmZ6wKf/6/5dacGeeNTAyXlOet7F8pL2qsb6haSU8K5O4yYphjENrgznBYCGV
fEej8VCU2VPi9K8zhXKcbLrv0rdoTunXTGDdQ9aH30ntp7BoYEVueWfZNZ01fdQcWD9teedW2yr6
ZE6tQHqLi4szBbCPn6CmBlMXGDBQ5E2rvGXDxf0+Ip1JjLsTN6E5G6fOMZ7nuv6KQDIp/+nfpnhE
oxw9m1hu1l3OUVE8zRMdXm7JRhoQYFO1tHWRVuI1wu1yzjKS/WOKpjl9DVIfIXWUcwgNxLtVT0g1
iw9NZl39FGMNP4rQj1U0p9LmvjK6U5tifSrH4iPxkCvk4p2ePuZAzLYZTkT2VrvxY2+/lmbG+T9O
LzQurLtgKxzCsKnZHNoGT57Bfc0W70Xd3jmp89IIA+gjtk8kNxiElMshEq9+/Km5xIh6Wj49C2eI
m2ztkuMs9VMbJRcyWJi3mJY5yDjADTEfrNlxShy84q4u8fSMxcvUuhVnRP4CveZJyIGji52hxkOC
N7vBfeIWuEZJT5L7RochxvSpMz0UUdhhx/Y58BleSBWyrM/SN1222BQqvZN65xNGYlaRsWmpCcI1
KYXO2bQESNAA9Vl8kTGvvpmPi2DUSASE0NHOpeWAsmPQwnht6aWe3SnffIdOsmmiugjvhlVGZ9Jf
Bf88BrFWdy+Vt2s7n3ReT3sWc3cmPDjpRc/SC4SD9eSIP3Tg9r9qUNxP8kX5UE1uTJ9b/sYWU+96
k38Sr95z3TWPJNG3/OTF5HbHP8WU3vq5z5Ewn277v+aidbKHff2i2iU/W35y7GrMxXw9YZdtF+o4
RQ9QyDszzl7UE1pV/4DDhMVhcqTuqF57vBKqsb2fM1ntPC6ANgkXTGtzzlyUR3Ju8XZI7gYKVMkg
hdeeXogWjurWJZQpQd1WXtchR4s0t2vYSaGTP6JMD03zkqXVh6IEgEhtd18GS5Z22Di+eq/shWII
W2eTcRrjMgmn2Nn+IbAEGCQWbYu+SDEk1M4tBThhG578xtnJzn3CNvdSdYQucUJxOit66l+NbR93
H5IbEmrl8dK2GUBR11qMgMeLpbYiIe/ieWDnSDTfKmFw7R1JS7X9c2KmBNTqINwYPIfYbU/EvQdI
FrNFjWMyMDJk/pMINW1ij8objlmntObdKPLpB0w52vnteO3imc/Oxyjh2eKcWS742ISa3V5ywIr8
8LSc89kZSfEce4nJzzV9LbZiEWFNmEE84jKTMxjHFlBGYMQxbPMr1MkxDtS7S4f1ivFywIz5xcR2
vK+AY1hTsOaVxaYoJUDU8nuvy+alKv0chJd8SNjFG7VEObJJAbrOHupBHx0LjV+uJqKEAKwd4s8u
DzMWVHZBTiAj5NJrtun2Q8tAamX2DtWvr1PJaINv8Ji4PDRr/cOfEKqQ2EjWMX+ExkSjG3fat565
xCaqRuPeTqZsZ8ZTeqYMkekGx1KP2GpjcO2R0GXCR61eFwhABkaiwouyfc3HkHhlyheOPWHjSXze
gclaF2Y9yah3qnCieLifVorb0W6I5nBDTTL2Qk/XK+p8bR4RBUfXBhFWQgTUMvn6sPvfEFh4VSQW
VpWx+Hd1f8fhwjiyEiCgpXEk93HOdGDK0wvG0onTX9TscF78FNzvHjUHbe2BZIXU5tLhgr5oQk3u
zyFVqSmFCGbiMtij8lSE6C3SIXzmCu8cjND79MlW2PXVcfDNzDT8aXCCoeZrmPJsRoX2qg0Q6oEv
B8u+8q1yKk5qynDX6A/e8zk39h2B+HPaOusRIRXgI1vosI6/PbObuQjE8EDj9JaNFU21+CV7RI5m
xYI+MtKT37J7z7qQy9rofwubZHYPd7kZPSYkfHu3rQt9CNpi84eOX5uX7U/zO8SFD4la0G5iE4/o
Z52fbXO8q0P6JecQkrefmMHHS0AxMIjj+BstyWvCNZLBULaB5ZKFQNVfjG5+0CFpx7FCTKAjsyEY
i0XMWBIdtSV2BGBJAw750crS3z784rV0HD3Ne7ZSl6qVzjkcqWa0aJUz5pSOVnSmIadExqlLQTVh
U7NMnqLJGPeGD+AeiNs0ch0kmKo7NIp2pKqQPy0kIE2x3QXb49JQXsQbBAWS5RktdgdV0/wjQXi4
7xswHzqQJ92a48Zq4fbbwjjYNX6flrdwrF1jF3vBB0rbn6iUP0zJn2TGpscays94geFoQ6LxMoT6
0NgCLAkmPSdBu3dbioZZArTeO+EUaM6MzjMURZs0dDIKwbhjNUFGQBVF16ofvZsxHDazqSikHRnC
2gOP66yqab51PY4i8VhtLTSlJ6cZ7E1mYU8CqqAZzzXJL4kj7CLGqlJ9lrU+EjJAHSXJkIQS90Pf
m18EL65OM+eHUJmPHAERo4Nl7pzEw8cpjz0xNL+Oo1MNKUQRGbcgehFP1vKp6/k2dyeco2XOXZg6
XpZc2GJgbgYHA0CbXxp3fKpbunYUtyuU4EgtHcyWelJvDVPYW5+nmjPqs2OXeE3MpNv2BSPGUZgM
0LFZMDffzabuj1UTb2rcWZj0q08bGpgGlrUSD2My7CezZ0NK4a9MbVBxi81O3ecYS5CzJQQk1gNP
7RO+iClpfmqXd2fWKi7dCd98IyBHMs70gQDmTDOKjMBqEJujSCZR9AUa/mTR8qW7Jt/4Kciq5NIa
J3gLo+zGhI0SEdojX/GzHUkgXnRd7bYV2E96SknKST4UoghXIKVM7QdkYY5BXr0LeNwehtprd5kG
+ANxpy8OFUXym6vSW2VUEdHZkMPNkPhAqpTua4Bey9TtqVI1seyIPZSN/GpWLexSf9ZFY+4Lv3jX
rvNij7Se2qW68t2H1LFcZ8tG5zTFJPmpM24aAy9fJZcGs+AZJZ7FcxU6IFZcHOslOUYiNsyL5uTk
ULmdgn70E7ZhvBe2BkjVGh6Z5+BkHrFIEHOdiZulAe+pVquTSsFrUvpNLWlTEtAEKOvsYYvV/j7N
MeB1XI5Je3HQ/LZMPzlU0GHUeRFIJ6qinARNQ41zgpaeb2TV8X6qMeKYXvXWI6lZZbhbp4jzsOGV
Sx3nKbW8k6gd3Mc91KXrfkVhfaVSkveHEf1JK3Fwk4QQFDAsdS45+v7e2BPSXfutbN+ttFuHdugd
fDSlOz56sR39XS6XqaU52dti0VsE4YsT5eRHmU65MSeUquWHgq2hl+jslCjD2pD/AKsJJXs19atU
2dEBbj5gt8GuVwTuyUYMnLbNl0u3pA4ZOfsFrWjoKIBuPPAAFlBYCrcdUdw1IxeSsI27pVU331C9
zXIK2V/Q0XpB6jFb68DF5xcAQwOWb7Kwg+WbZ9I3UXsTKZ68uC+QIOa/dLrGO3copzXFxXe0uqMw
GUy99hr0LQKA3MmY7RpQQAiRycqNNc6LsvisDELkiQMa1PLlbFghbnOKocZ+JBfrtte6DqZdG7PK
VUDDRMvTXTygMuu5EHERg8hBLUIGPOoDi2xM0oG1shOBy2LpIHsi2PXBonfSXERjorAF8/KAH72M
5Hdo09PpYDipLWACvJUuzrnsHDcA1O1k5sxa5z9RQRZf1XLjtLzRrIZ3exGhdMLIrHi3ij+qBUlC
kt0xQiSJ19FAwgS2XHN8pTCA5/6aPdY2Rp10yMPmPov0c9i4A1kKZBDzLfXu3cktsDekoM94E+VG
Z6laT5gmdqBlK1YV+KQEewSuC6uIKr3noh8XDPyBnjgGrmjajk+jo0FXXFbVfYtaKELpY1QWWajO
JZrZcAaceIq6ToHcX1Q3neArHVXdH3a8e4sfuE1pUAEbcbkge+M5iJm8krR0+lqnglbTpZtkWn7r
SD2TCm6vnxCUtN1j6jvjelg+94LFApMtvE40PeMLNe490qBby5RPMYJSVmn2JfIqBnI4D+sxbrcS
tIiWzbMWDncWkx9vMVKZiIrqg+PZo53hGAsmFjN5LqYdpbtXpcxxxfLzO66KD5+OGGwREBoovlIA
K9J9Q+XumwQEkoS/XJc2ZfJ5qPYBHJDone5g9oRHEqm2Y9XcDKEFb5PEtPcydxqc9sy/1Tt9OPdO
3EPUjEHPT3YOKkHpnVmymU8IJm+oXwbKcfKryaIJZxTawbmcN7nJFZ9EF2HflCLqcujuhbaP2uPO
7hMY03N58pe/UxiQAQ0MNosYE10KI/gETEzlrYu+MTQ4ztvxeujmAh+Fy09Y4/wJlx0pFsmjTsd3
f7bDfS3M6JQehewPThEf1Rhvk6kdP11vusYj6fkgzpHaTcN6GOe9NVQcs7FLydYHuZy6reYHj4wc
J2FsCdGOnYrZjzsPAY4/eu/Yie6W/l/uiWRXwo7osHHXe26854tDyVrWVicZDXcOMAAXQg4VPEnQ
TrPOpZfmRii2fU3FrWLgx1hP+uQk9qFpLeAb1GlhGXARWao4A0qTdlHP1Drlj7HoZHppTfneWxzc
uKApglUVvd7uXdhGOK9TtsxpgkU8HBTHb3JMtAHl9mkqHYv1AG5ZKybgwV0K/1L9p0mibzYFOD8H
6Nci3ejRDEhAMFENqBYq0+FuynAJzNIhuIF/JQ1I0/qsJibpZdwTbF6vXcjEVD4khAvXbNGzTeZR
S2ZiKuEZEZ0lhhvSpRbZE/ZRIKN47hrUTnHREXvKXl2v+zUd2yTkMSDEmjtSnyzNrpnFTEcPEuiJ
AwiVRfGG480GnWR4cHLn6AR0jrjL3Yu6prsaHnZF9fhjGCVEWKuj3Q2vVOJRRNCTu6KCcDvKiFH/
gDs5ZctaftLU261akiv4CR79gTFoECP11x6PjYA3fTXndEjZ1t5qeJBxRx1Xc2vDrcX9l6njR1fY
91bZZJsZoZnAbH0CTKQKmUJCTPTdzRTHwdGPYzQ5xTPhuCfi0Tcgxl+pgazHd58IdzokVdks+DAK
ZWlsE5O7ghyjbSgHZ0+U82EWzYYNCtpPHhmAary5vkZKy/ZNUWKwJhELr0milkUJy/PhEHfaxqPI
voFn9WhJb68RkcGBsQuerWLmWFZZ/K5fREY6iiHwSIS4jI5G9ZxlIy0UCNqtH1UlHxBXe7sZNl2k
9maNzp+1PAtexbVhFu1ZaLre+tzinshnNenx4ofstHIW0zOobPDso5aJZzUQ8fE9vG8ep1y+lGWU
DFQF1saq0izvs9y/NKLtzoNIlqYb3LrU4J09z3k1Z342oav6bSK/DQdrq8+OaxAi3FFVe43o3Dhw
HXqhcZygYABjM1NXtqpzUqaSA5yiz4vE67CtqcJCrEgNASrMT4fU9Ypc7JcXhprg/XjN6F7aREPP
8Wei0o5wAHe2eE45bMFLVsgA9D2tfs7K9ZwfjiMXbm3ejpIkFDk1Xx4O+F0005ir3U8Zon4clhyx
dmmxNzG+p2yYbYdNW4EHj4UiqJYHdRzN/PfGUl8wHAxj+o3s+jWJ3H1QRY+j7X1UVmAy5kd7T4YL
MYlP7S+eTvLhrSKO6wW8TmuPnl1bbwoKFKExYB9pGyrorwhjhAxZERj7fJ751qOzG/P+3k4tfW90
Pv8+0YLjhVuZN90+C/tboUnl6ZK9wTAER8+tvkc69oyJ10kSqQYpEx7/rL8rk7mm/WbEFFMYS6iG
36lIxdF0QnSJ9GP/92bgn5sBaf7Xm4H/LO/C//tfeRdJKoXFgCekkOR7/7UWkH9TwiTqarm2b/6V
afln3MX5m2eDMvvSEULY/D//tRVw7b9xBGWFYDPGN91lYfAfNgH/6WaAjft/2AwsgU+HrRoRHcwe
/K3//WZgmSbyE7toNeiZXg8zcgs/Th+FtmB7EiS1G5BCa4+c914uEFC74ED8u784CyCUqOJqphTG
2oBYUDR0a1fegfJwdRub/SmpLcqxG/9aUw7m1e2hh0SKIJIC6mqJfTJcI0h46wdVeErRhdJj/5FR
zzrBNVXwTY1FJ+QCPGnIJ0LFz82CQokFigoWPIo8Tb3LFmRqLPMFrYdlFOWDrI3fzP6T8RTiVs9B
dljAq3pBsFhc8rwxwbI0fJaA00oZFcQLuCUCbJJl8Gpl3IDsaBkcQXmhQ0BUC/elFwCMnvR443RJ
wblgkyyQ2F+/YAH9Rj84raZR8kn2jy5kmQlh5iyo2fIX7QKfqdx71GnHLoDdB9C2KXNOOJNrkGVY
njpO9iPJugC2OocRui0csjuipWdOU8tSgu15v6BwNkzcABsneC1qeDmjrO872Dk0w8G5oAt6lc74
dpsyoP01JynRcxDH6wZYsIB4uonZXo/kHznRhAusx7DnYzYA1AOD4VXl2MNeL43lZtWEW5YWZ9el
XNdng4QyPCp3DplY2YTY4JQN95MuyCDsoAlDmHRPpcyuGWRhAmFYLaghNAGyWN6ePRQiipA3v3Iv
U0betmD6Y003AWoDTkzVJlo4Ro/tK82jmtkcI3kVMR6oFu4R6rTledeipeZjt1qDfpLmaqTl3QQ0
GY7OB7GPV7T2fHbvEWglXwzeh8CWEugyfW0WAnOkSnIhMo0cNjMB0pQMD9xFyx/PbIOy5BqaEmCu
fam4NUyGqCAw8wsmb2YgIKAKFNRYioBLrhm2zZ69WgJRzH9wxhXruU3yOx3uiuSlrOFL84U0HRfm
VC3waURXeRE1FAE5D9PCp3aAqvFCrGo3H7eOZj8kjfI3BGtV4K0UmrAFAXjtmAGSLuWIYS00bAgW
y9z8nXPd77DwsgJwlsLZn3khaRk5CsDaMiyvrXFf53RbBX9VkLj6WIHi+iC51cLmioXS/euXeiF3
7YXhzRaaVy1cb7QQvhmoryzdbpcFMTHzhMs8UQb+pWzYYOuzHUlppdNv7OMybefs2FB9ALv5Qls7
nDBgysIauwt1nC788ZAwBS0nPrJY00EOpBwCK3dAy3qhl9v44ljGNegwoS90czmf4lHdJqZ/rRb6
WS4Y9MJDzxWbMxsJIgOjQO0n+dZEGbUR1URWRG783tlhZaTQHM66ZsicCtZN8Ve7cNguXCtO/CNj
Cv7AGlhtsVDbjt+Xuwxm/amnToMlX3maou6DKvfPEOhbAn/7CwVugYNHCxfeLIQ4fuPLuDDjzkKP
SzDycuHJScv945d4oc0zsPNm4c9LQPQeIL0ZSWoDqLvDtq+ycwG23oCv02hbi+FL6vzNrNEH2MSx
zTZMdqrNfvhmA1aHloZx0icDr43a9mVxTRdinth1uxD0GpQ+MQv09y7QDyH05yRCPOPsHRJZLAz+
kLCcISvl2WAkgA+shnNMnsleXF0V/fE7/5eU51M5peiN0qtDHic1HFDY/Ndp6HdwyyehWmZQeGzV
QLrK1z+qt7nd92vcU59iKp/qIulWavA/BiaenfkYpPwplj8tNUL3VQbF6QYw1KNT86Lo6ts8fVXL
DCUS5juGGbmyeVQxWFavKOvQn5vjQ+QPV6Nv7rjBPi/KPRbn94Uyr1kSnLj6X4Y5vRmlxREOoida
Yy+/jZCzPSq86AU5i0PND1ZQ45MR3MU4pBGgYtCdOmF9Cb0aHS53KCIOr+yjuc6ZDofMrr+182Bc
+/Z4tSNvk9fNB+XfOQ+PKmTuN0TRvY7mc2Y4r+SOAOZ14N/DlH4KQe94SOAuV+/APjxsovqc2unn
LJgptwTQzPnQAn8DhhFSq6qfSbr1jQoBGBkoW43ujrm4sSokOmiyGjJpqwThCGz79JR77YuRsZap
E+zWDWDMlsbuHbNXRIMusOns4w3UFYxyrCihC/1nnXAkTtEsWlbnHXJ5cbOZ+vMACsAYw5MCYQ2L
Nt1Vuj/bbrRMW0Ry6BLmhH2JIUnlMe2ZJNsF1kk9iZfSR3U3sEJnFtMytFNjgkPHfcsKoJxYjYLb
nv9ltfFPnLko3pe+a4yot2rQu6kWBF2baNspnq0il7zDZqJdXl/dRVP9RzaSlZnXffFW/3IHcwGp
jXjbOSSdjInDbMOcughiljSegaCYrlAinLtcmwUNft3XFPesTYhFRrH1UDu87yYRVAesTXFU3lRz
cBfV5N/86joGPpRm4hxzY1qUch3K6cUXP2galNM0WzkJn4kU9T4nMde50Ug7V0DNd0sYlFnQJs+y
t1zyQGgXUOqt6njcReorMNro4ukf2Vg0fdDC1HO/45Em9qIybnKh91lJ+rV0WV1EIHM03I3Gbhjs
S5UuOVhR0sdJT6zl3gRlvnJdJzo5XXqLSivmuYuIMg3zPXtEPFCxbDce0+S1U+NpQ++5bXwo8rY2
Xmv2DL5BY1oRF7/j6JTbrvgObOfB9hIKzx3qP2ZDsMmiu9rM8PlFZi2P0lpUhqLYi9HxT4SuOBtO
e49KBGLHaltV+j7P5+rctOWjManPNmIdII3EWDsOEYiqii9//UK1Z3SR1vSP/6iM4oTcKuAr43Ns
aHn0GFX8qtqJk5CbjKCbqTx7RIiKrAzu52n07z0i4fd202EpyvWNoiwLgj5HKTQTSpAUnJ16gw6L
eU52ULrR0aFqcD8G5qcD335uTbSHijUNTJSYnlRkGvzvx0fe+3s66byrTRL9NolReIj61/PC/AB+
0txGLABvA3iwW7KraIbJemHC21ZmawSrzMzyG5xSIGK9spjuu+ZJ2j47xNHh3FwpVv7EvD1vts7s
faxzsvxCs+qwr8OIXT7v0Hl5hxpOjbE7bYcT6EeDkaVsELC29nyxnPyhIrMs+H5sJ9x3FLyJbcPy
6si99zBFTX2oKKNmnSfzfWvn0bELjNcKFSaHYEnXUj0kjLZYKXQ9B16Zd2994LrHYRECYuU8OKph
ttI7+8pOv8yxnPi7u8FOOpCclrpXsAOHWEVbq+7VQfb22cqLfTPaEoQYR2nZspPxW6oA7BnjINa/
fsX/lPhzPIrHjD375LKqT2v0Qm4hkXZp8S5YDhMO0YuCgj89ZywZPTZPyLBReAW5u64x16O4QRXl
1f5q8t46GxLGsOqHIJVYWrzmg1jUr5ljmWAxzgMxFReWe4cZG6mleaUJ82cQ1qudA6nAK9BJHdRE
eKZjIrk4OwkSTrvkd95QnLWdlEfXhTleVYF+lOnmTxZF/JQGBf/wkXmwbxu3FKNdTIPtjzFS5uIS
zaAlgIBe455MxFc05vHW6HtBOfkAn/k1VLa1MfAWV238PA3BJu3NSy15VLkoWIhT5tT6oBuLLf5/
Y8uCMZpJ72GU7OET1jn9Epum+b/snceS5Mh6pZ8I16Dh2IbWEakixQaWohJaw6Gefj6v4bCHtBmj
cc/FzdvVVV0pAuH+i3O+U/ypgmzitWyiFU3IoS3rz2CA8zmFE6pHkveKJMADNrFP4s2jTbJcmpKR
DGR1y/Z+Gtt9teLk04L8g0b41R8YKuoxAnq8kqrC/fSb6ppS9ywwcXyyhssWTcY4T3Q3pouoGkLS
UhQb2o9ghvkDPzOj/iCz2Vn8oK5m4cgmjNw6rOLjaF6qhD8eDfz72OJbRR6+R4H01BOovQxIFVtZ
6dyvmZNZG1ZZDHNiugSPI3YO6MIsZzn02k+oTSSTqb/cyMdDF5YHvNBYWx0STSqPdbLdnyjN9rqH
+sjwo+EQkwXC4A5M+ojJiNww5BtGtgZGXmgqCt71X5NQkn2YBsXK6Om31BMA6IuTd85/o2Skv1F/
mxxPbouirE88nlWcLDHhL+u6fWRDhBXfLwcWKP1ynoDHG5l2i0OU8hXxX35urAQihCOSTcKarNLd
jNjzs3brFW710jvnZBooNVvA+Gx5iPqmkojwwhHOSkIH2veDN3vVCVnVzzDlYj9iWFhUnCuTqZmX
KGj8WxmGbx7LcDL45rvIHXT8IBxSiHGIwdwmGdcVArOVTjY0SBrCYpKeH/EkFW8lb/Z93g97O4fo
RckNsBRV6toL0328RdQ8Y6uwvKWbav6DKe4RZqldDOTFt2aQeLI4ZKEWIVNoym3fIiWbGmHsPfQA
JDz5096d5bZVEiSmAaLCVix2NEd+toxcqPXGEINUHZ1bMCQMNif39p8Oxb/Ho4AQwSqIcIm5r6aj
0C0fNPLQLNsqnI5/P5gNDOugBpaMr4fKQlOHNEki5ErH4Bd9gTYHFvjl74e+zcjWG7UtHbR+kuqD
izuPN7HHAJ9fmYZv7HLJNjop65xlwrifxnDalY0s6wVvfI69MkMER3OKUMg9UJ+QFqQ+UK7ULHso
LgLdP//9kBWpd3LstypjQ+5Kke9bJSQGO9U8OKnYUHPjjUmmcsmI336orKR98Igkxaxv27V1ziBs
Poh5DE+Yip50GN2+lbO+9YFdJUO3kCFK+C5znvSsydjgA3pVv4pn9qKiYSoTan1HuVpZh7ie5bEG
F45JsNsi9W/P8RCxJTKB6jbABWjaQ/xZZnTCsu2eq75Gau+al9ri6EEP9jXrAa2MkbGaD9OLNMEz
h0FaLgj6OZiuy7aZO+AcU3S6U0QYiTPfqthGqG2LbmVG82Mw85CUWSq2HpiQ0Iy3XtNAUpo/p6HE
8tZ+D37vHRpd5QMJMkFziAxsCzbpKEKQgzDJGpNkkLQndKyQzsYV7joJeYxm6zKmGPjE8MLWc1OL
u4i+EYOUklwIEkESfXqmZf+IWvfKtQg8kCBav7/P8zoxGPMOvnv1iBhg1gDuUNQDOWX2O86zBwST
aA7M2kfOAPWrK4YCXmN6wJB29FvYjgKT76Lvwi+tViUSDvwFEgyo0ylzEkSQ7hxmO3qVa56b32W8
Doqc5yiYDpFpTY8xMU4Nlvydryz8Q7P7+1aZIvFntNIQs3EAZJ96YDFkJSTsjpVIGA7jMn32uuBk
AiPhvRwcTTl8isgk55CzGNz+PvO0Pf3uiu1XujVC66LN+naMYWm0Zey+m8ZaZAZkZcgNLEosnis8
FZjRP4ai/lMmHLndYzCSatOZhxShKhi/pyTk1pl0/W4JHn6SIM7gAdR7G9ZJk9SH1I0fgZeucQxU
N6Js0YX23ksb5XhUZ3mx05Nh69uQIdaSqv9V1OSb5RPxojUb/7JhXYQJSMDzXmkjwpesBy7qD2I7
yvYnmK6ObVwGYZ1SUsJiGyxoSsbRaGqI5qPPVLBtrg3mWa6O6EelneXGYwHBGC9vpV8dY3YXMeEn
XUbsjw0dG1eo4h34AydGIOajPj/Ww2SeYxRoQP7k0ixD+8oydMsTgmUpRZTD4pK9a3U1Ep7C1oXl
SwJivcy7wFuqmVHfcjIxd+TMJJGDnSh8e2/SJI4iiRKm/wam1SComl7xYVlbFIqM5MhIMFTCQWo7
wEMMGlB+UY4M6rFt/SI7MZhnBdepbdN10rIzMERlscdL311NoSrhXQ2WsfYyqogOxms2AGy0A8Z7
DerG4V0fCJH2muhB82sUST0TxTJDhMh1h5Yw7DfcRuS8COzC+gjJxM/j8tA0TrgMOORWg84OQy8g
HeFzrvQCva9r6ksJYKyUhDUA49sBKlHxo1RHFRgDoox6YiSm0fQJ7xpnGm4+bfSQB2gH+Kw7rBoQ
7bPgaRrFvU2eZ8morUizbAkbM91ZoS42Wh8/pZy4rifRpINV2o8uSICgkMHWlKnBCBTlgQDLPSRI
Gqfqm41Ucowb6wIwrFSOGNwpqf6aa92NGTbJB21613LrfYz9W5TzDqjKGaMnapZ1NA9sOesqQGsS
FxtRfXdA3M30ifxAFWstPiNCTKhoKFZGLzi6NTdsXdE6In0idhPTzzK36XljUJtwkT4jcCUgMDi6
Wss/Bw3xlUbvpqu+fjNm8lp6LJEYsK69CkFwndtMouaVgmPPlI+sK/88jOEDSPBukTrcSbI79367
jTMGGKZzlaiYl3MAAN9JSe0y2vLiYXlyjOwUWebX/+xw/tnh6P+lu+Mkv+T/09nh6vzH/7bCcXF2
OLqn65bHI0cC2r+vcOx/KYiZ5/OmMByBG/sfZ4f1L8O0dUuwxTFZqrv81v9Blhn/sngT+fyWJWzP
ZSfz39vhsA76D+4OxnWWzxKHvxCJGjCw/7jDqZA5GQU4MLwT6QOIddRXY5TTAOVLs5POsnPqepnh
6jwQJo3DIkrNtdNinTXNLt3ZcrqPM9dWgVd579Q+7/hJfFh9TNtLrOkyKZC+mr0JQoJRoF/jECng
zVAHAEmwIuKYrRDWdqGmOGgxUZxy4pNILLysP7gZp+QosZlpusmBRFQIfTo0e+HdmhCHnqXhFI/c
L0ODdhwgb16wf7alvBPu2aCCX8CdIbZn5O9M3eQ6J7c+x+IPFCDgbpFcygFRuP7UvoIc+w5GoLLp
eHNkcZ57ThPhwEphLzz0PeOmb5bgsI9LRGNmIYxNNfl330i3uVluZ5v3XQOvCrnwIpmCqyH7je0U
Tyzo73bea0AnnXUBvnMXRKW+coFrubGxtc8lQyfE4NOnm76FGd9hqoOJKdDqLUoT0m0qXsl0xHpS
QG5AQ7syLdTjKOQg7+gRPT1eT810v0FEkhImu3tatyY5rMatyWr5VOVoTEyjZ448v43e8FgMcfWg
1U71MDngPrjbQyx/iIFwU4RnVOb1ws6naZcXZN2IxjGgR5hbjaZ1EVcsEpw0YigRfLZ5Af1/Cv2T
FnG/JDOA3UGxrGUiwUkBizT1ci1y/SlJeD50dWLpKU28NaGGq0N9C+oC/4XQ25XjoELTovGP6bHU
EU3vrzkfUdpBae5Y4eCYG5ZIC9qNYxM+QAGBHEy85MyFkf5AjyCyNWjAzweRQRc3fKBU/pFVNa1n
VGCb3oxd0KvVMbEHEhZ0+wuv/dUvTAQ5Fu6aKjg59PzMKymA0T/ykHeQdvKbTYGU1f5K9DyeObMK
5P7LLIxi8m6I5ksYMWysaeJinZy93ipdlTf8eLW5d/C5CA1pRFylOAZKulliCHOiLUojpA7LZgyT
fCX45oeMEnokqY/HZBnFpHbbTY1wipTroIIzY5anNsyJtUy27ChfkIeMSKxiPDbESdNYoOts0k8h
s+fQ4CuoSAoPRYgaHmDrIa28V5t6wozvtMA7rZz3lKDnnhwW+vpEiQK6RxC75brx8HoXjXnSGpg9
lV88YHh6UHEy9bdr2RcntRYcR79ThHw7HeCRphARsA3XK6TxOIes9Zz03SZIAfkWiMHQCDPGSDyQ
zIW4Jmy4jy4gN8cngKYe302LpyJuc1BZWe6Sl1Pp+yjqvhKX5M8auy+BLBWIkY5Lz3oaQ1r2SPcP
cRFkm9oW/qWPKwLdZia4HSEyRtlzATvjKzQ28vQWpYvjOGakrNd3byLvGPlRGFZHrFTVupPWNWa6
Tg0MuJZ3BdrPYFVUOg80xEOvkzsbLtEmDScAOVK+m36wNNCIOMWuKz4KEeT7pN8iXSPwZmoJc26R
rht0XKwXcbSUF6GZz5BLKEWD7GsKGGZ30a3jIRNhra8KC3CxYdXmcSJgRo9KiM1YKFwxv7C5Phtj
+wdiMlEoonuBY16urDb+mPvwlOfti0RN2w67sGv2Xqed/TlJFzpbAl6deASz2G30mgxeK+REMiZj
32vH0dcP46r2EMgxigH6POM7037cXClwrTTflDAmwsp3Dl6W30aH4WCrQz9k8oOPHEkZPtpv4dof
Ram9EQOBEOwMCe4YZPLcRv6HnrThPrLFsHfL2FQraBjrfvxAyYbAyg7czYDSKi4zZ0E4GdS0gAAb
GRc/YWgzERiqL80yoPqZ041aKTwbWFx4h11zZz5jljjYRHkUI4yUkLuoKDoHJjae9Hbo137sfpWY
ZjA6tDRTy1AiiYnnnFc7t0gR7QmWG2rJjuMnCORvlwx3EYxf2szI06ntr7GMHm22tWUbevwEDYDS
zZQs3u2R82xq9jabotKFPSzL+BVy/UJOBJ648UOVs5iozegr4/+DEBybSPHs/NWt2VxEmjnC7glb
mw0mW8psPJiadxZFgY4Z5zyU3adu9vbt3H5P0sk2uek8eD0Uy44E8MEcbj08/r/Gu9jIvYOWkHIy
DPtxDPZWYm9ypEVL3S9/vQoFngONZOxQneUxooIQB5ZFDSzj5laMBENyNeANQFjdEVMLk0k8+hWr
E6qBY4Pqyp29bDmHtbMI6+Di9NO41xMiXXp+y0pe1MExpNrFG8XJgnad+5xgouLurnQbeSQ7z+EF
k+qL1lvVkjj496E23/EbTQdHFB9IqgHrYHTDiVQsI75bwM8e7kWyfRnTstSUEE0JhHXLXWPr36HU
M+5R47snZhuUOLCpKHR+sXlf+STreR7+qHj2JPvEQH+qgu3cSqYhDVm33BjLqtJ3fkICFYMspllJ
qJPsGR1y0VZbXVqkqgAODi3Km9btnV2PbnadThx5U1BcNM1GKtloy0Qbsq3V0UZmqWHxLoY3T6QN
CXB6S7pgSieLgray8WP1TftuNPpHVyOndc3hDGiBzaOp7if/yzfokeZm/DQPWZZDY60Kc40c/c3s
pruFOrbL9aOVmYSN6uUhwewTeMw55vjRdtt87WvcMxlAVtfT932XnCfj4LsnX9ums3ltIyBuwXDb
FI7DACJwsj0o61NZppu+7Yh1wIS7KtqGiwv9L8sZ9sgmnUbFdDXCg+BNG6R+6d0xdW/dFkxsTbuM
HgrpH3CJPCKFuZC6Q+M8jjdvqN4Z899cg8kru7RZbdR+wsZltOgaGzMTx3GWO0MLn6j5gqWddIfR
IAQ4aWh5sy0v0LjQQ3iZfguENIS8PzfFp/jTGBb4mAyANDBMJo1fhOj9xqhLiSzE0mJl73rB8tiD
ramSyz27r75yBwkqXIc8z0wVuPfj+kW5wW0RnrCRMoAlhy8zA8hLdotbqpgpMRHRb7wR/1f35UvF
STdxQSroi0jiq5mWL9gQzO0EunOJc87a1g3UIVl175qQu0cslLesz3/LxiOnvUwP5OvAV2+GZTy2
L3Es/1TjzXVwndU2wjyq+WtZOJ+2cAukOCRHB83LbLk3r/WugGyZdaNNWqyS0nglkJn9RsWUQos7
d+na+i4tsWlIePRRybguDmGiQO5g0PMAq+85cUYCBQxlO1WyIm0MFuYIrVo3zm2XfwiJbtRJCsWU
NK6G9lU53kPmduNhiLtD0c13ZaMyPT1dx7Vx5x4y0DBG81JO68lgiBs08tlom6ueTo8WhWTncpSN
eJaItOFVi5uTGNyVIWvi20JkgpH5nMmLuUyc3yatkT3NxStQ4W79hhwXQTquosTN0rXhTKQ65PhK
4sHDNjUe7Sa6FZb/MpiYDKFsMMWxjxh/7l08Y5uD6rDxJr7ZMSBFUMv3QpP2QhomLu3AxEBW5kwb
22sOaXjvmMEXIePVIgToxj0jOIMLFhFdyOgsdJBbqCBrlCL0I0Z2xy29lYOhMcf5u1iyV9wrDI+H
+khLdnBoWfQ8e2ocPDGKIE/Sx0Rxj/XSek3sFKzJ8GqzSuf7eSw9Iuz1SjlFWTD5q0GLH6BzXSZ4
GNvMsi2Cp8W9RmUZ8l50QuOhnL2t/aSZ1P490Y5ObDxIl+KUPsXm3pTpL8Zk7uSs/WyMbZxPT5Nn
X6rsLtDNePoVCzOIcyd68osAsi9QiTb4HMssBtH/7gUeiBb4Swvbje4ULRZqGZJOgoYJZNvX29qV
v72N4DfADUmacgnAF2Z9nLPSTXsNSCdop7ilvZEFeZwm5JUW0kYzTHByioKxH8NT/mCyEjGHnh+9
e/O0cGwmvly43WI0xt8scR+iVr5oaMFiX9aXvx/yKWkuIu6DtTAovxv8KyUbrXMEJ561BnK6SMeI
AY7D23teP5B12a5kOeb47czHVs7OIh8Q5XGjHVHElXxulrDpBDPDB4bKtbUoTFRpwYQxfBjSjwyP
Aa/rPhXZT9Wg5+5m/kdujimnkewHI7n5OrlqGtOzRhoEUZvLlEkeDipk7ZMd0bkW5Q9SnWDTQeqg
DZDQuxWlz9PtTZLm+wmj66lttOA6Oso/6mJyKFCf81DfZhJsdn3oPKS5bxxix9avHs3u2aOiwChs
XAdorUde/qegEfrerBgJifCStOiKE759uAfsGvHWs7K1s7VESbQds/icjQGhAnsg968uczpBmKk/
Wjz7qYfLoo+xXnZs8ELyvyT9P7zg57Ed16AGV8Sc+FyC2J/qpHvtd6FufheTdY5Ke4HM8Sdn3c/2
YN3FaCr9FN87vqKZdXh8NEuilF5sl8WL5/fHWQqHH7d+xZ+6m+rioydJAJHhp4l9Bues9ZP7WyAV
E4a8CCu1IlJaibOKfXMzaKQZeea8I+fqwAEVLHEa8QhU1gv+DqIN5z+JBizNlPGbSazhosP3sWob
sXer2DmV9j3kJOYGy1EuR5gNsSqznLXX7gAvVSsJxjInYFMRozC7eW5t49XV4najdcPN7w2xdvUI
/LTvt8sOfpiK1uI+Ujp5z6JfcVEWON1XZNF9S6J0IGgsYgn6vHXRRNal/thL75L3zanuoK3bHQET
We/vc0ubduI5iXPtkEr/hAc9RzFuX8usqiCBIk8cW1QjGfvVYOJlTfryi4Ke6qba9f5QrJyaItPH
IDLp97lC/AjMM1h2vf9J+htFfsIIuCG+cRERMtrkO+beFRt5LteO1ANhO9hNpm9jIhFNNvmjF7hy
yUZfMNkmbIyfw6Wxk3pVw5/e2q335RH9ctTHn1k4266aDh3kyK0We+8ULuYqLSvnrEvn5GgTQLjh
HX8u6WN1QtzyxG05ltpempiY9KH5oyEBpeLSYrxvRIDD4XJIN45Tbg4uCxg/xK2skrp/Gr103mpS
bKdE3nRlXMiM/C2azF/D9qxFhhue2KfcWuT6d5MnxsIKCiw9M/wMdACvIvKSld8hiKJsGI9yJS0C
FzsLUCFD+TUeNJTzTJV+fJJ02uy7NLOd9PBoFwa2fC2Hq5Y7RrNuEhrzLKfcM7x6o5uNviJJyeLa
GO+R2sqNdbH03PTD9PDW28m77+nhdpAY22xZn1kjEFPboRgopLasIOFVKVv4LsnepCPvEcmA4AqZ
XDvmU4vfYwF6EAWjXmYdCj3zj5EPQNXgWfqwxiiN4BLZPWl8TpVtndqSx4mwFY6knJH9OiJXbt3V
zsbpSVyCuo1BuniA+f0esUFV2A9c8iEPlNDdjYWbaalnmhL0x4epSx4pVgmq+Q09LdgWSY1j2+iQ
uoV/6P7eYnZJ6PsqUPJTvosk9oGKHAMUJOGvjX8GlaZeLmzNwOuoRoPD+Gl42gv7LmddFr1OhyUP
rtoONmA7CNi4WOMYL6Ky/LHbN9sdxg3qsq/axz0RTODONKP5mIhTy4zWXZO4Q0YyB0BlYaLCLG3v
PIj2QcaEzBQn9hb7csLmk/patKZh34xGfyly+r96UT5rRL4h85OETLdvTgD5S1VM0rMes1wEqwen
SD4ZhNkbPL6UuAXmYHd4CyN28K30/oTlaG0Zu7F8qCFwDGWHQsF4NOLvNHSfQdxs7X6+TxgUkT7n
1lmiyXIMxok1RiWC8lad2/NOT6IXLYWHgzDD2DXlp4O5BnsKIdCYLa4J9R29A8OrUUd30DwkTGJ5
nmr47yzldIEbxwcnsWgLVkPslDYwtQVGOPV1xfbeqwZQ6lkFtyyy7vbckkbsjKvU/W7AHB+wd+PK
Io9HLJDUSi5V1pZ2W98TeyrXVh9uyyI8BuPIRoOlTczJEFttvU2bbWxVDGvY+DiVlW0yG7WH5cYH
wyN7qTLzsyA/hSHNUK+IUn9KRu9IdtOlx/UHSq9DzNgTHUPstIZNeUOO6EtV45tvIhTfycAnFO58
8vUpWXk+fpMsaL4R5msFNYzRQ+CvvY/U2veeV0BYrL2lASYuJkJgyz7obey7Z8jl86Lr3J2I9Hod
Sm9bcmy5eUm1gRk+BwFoF/ktdb1zCbK1iB4GPUHP7uNMLHmtkwKSSl6FPzhqqoX0qn0r9FM9Yl4q
3IxhEj1xHXi7wHh0GlxhPWT1rAXpnzDsozMkiDCw3v9na/LP1oT1xn/BxPr4/I7KnyKGi5WXzf9n
f8Jf8+/7E98zPaGbpue6GFpYhfxb5IvNkgQulu86Ngte3cCd8o8HBgMM+QHICk3bZQ73z/7E/Bfb
GeFBkfINFQtj/bf2J47JV/af9ieW5wv1FVoYDByXT/V/07Ewqnl2jHt4GZjFLiarWt3NQt3Sk7qv
JRd3qW7wgmhebi8Tkg4iJMVzCM1i1QxetdORz8fNF0FRrLZVZTBQIiAdThE0UjVUlA+zqiMSCopY
VRbeszkU8y7Sgn1pF+GmNipc11l3Smr/MjUm0BsYTHWIpMqsR76SOl0ZifZqdMNXoiBaaMrsQ+8U
+xzvdOWTL8dEuEOlwyAmUNVRKIebp+ol/iB2y2fbBQJS6FaEcaUC2hhbxIcy/anscYVtn1V6X17t
Ucsxl7wy9XJOGDv2Fa8NIelUbxZlXKrquXH+46TZyBzEeilsuKAZ0b10Xe0hgXi/6ykLI8pDkzIx
UTr9XM8DshUivpN0B3Hmh0EA8R3AsQaKTewYH7BcdmxKrrqqRrl4jmUDCdIt7nK+gl8/pq47bxy6
wIUTMdkDuCfJK2XvpFEfUGJQ+mqz+S13FeWwVHXxpCpkYkBXAyXzED93qoKW/7uWpqrWfOprWNdL
oSpu0sdOdT5srKB5pTp16vCS+ckZx3qBSs1HM6Wqd1vV8TEFfawqe58SHwry2Vc1v03xP1RedMQ/
YFw1TLUF/f15Ut2B0JhvJLH3YDWY0kPTvs12tpEx4SpGKeGnVrV2BT5bnMB47XVMnBvicNa5jkCN
s1mDA6yAWujsY/QFyyBW1ZXqboQa01JbuKrvCWiAetUJWaonMlV3FA362pfaWp/KH6fo9iMBQoBg
P3zVV+V/OyzVa0nVdcWEy0a2PBWdRpUwiqMs8OuIwgIbM9iP0rPzXZyhIGv0gaTmWOz9TMWiOPQy
vsFeKRzj5Gwx6NKp4hkXEB0dCJS0U4Ev9O+HhkFZSDOZ0lQSgPgrVZdpq37TpfEU9J+qD01UR5qo
3lSnSUWyQaiM6lsL1cFGjBdjS7tX1BInXxraujTVqgcbVgWfKSdHdYFQHCA/zXFDk+yrbjlSfXM+
NFAv0/RexW3FIxb5q9h4z7SaQkwLv2ba74A2nIjOp0D15VI16OZnnd1nmva40Z8ssS0t+ZnH7L/Y
n/y2dvqgOlmDjj+1CAkBDpXm2OKRxwuEntYDYnEu8p5GX9xzNUGY1SzBY6hga+kDlpxVSsnkMnQo
GD4g03scJowP/msf9/Wl0ZxXTFnwAcgpnvvy3jLGEHXxlNWkuVGxiAT+q63k1CFepA5TTiDD8CZs
a2sxHCnVlCRT8xJhol2okrLZNQT9JSXzAnDPAusdkxYo1V+Zmr107dVQsxj0XpiQ1XzGU5Ma1iSD
mty4aoYzqGlOq+Y66CfvPYOeRM/IYKGMS6T3Yncag7H+GBvu0lCWV4evG09fSBQTVTUxD/HiBJ/1
7gSNey3DCqCHZsMsiXD9GSi/+PZ4AkgA8chuReTE7tTsGI/5YGhtMmLPjTmwQgsY8bsob3a6456q
vDlIp42fhE1uesRuisIu+5gHuzkN5Tc59znrZE8j2dakyCmNfUMSJL0TScRawlDM1X6dAeVyLrZ5
hE9Q0xICn8yPXGs+zPolqICqCUZqIrYvx6bqQbgD51xZY/yQhPZjajM4HdOtJ00WhjQ00UAusbQO
Vjnf+GcsbGr8bAUJasXWfy9TbB1D1L2LsPoTj1qB5Gs5PAwFyp2QMNI13JdA+l+NG8o9MWFx+UWC
NYIeU5z9jHyEHJPlPOyRJS19ROJA2hEh+u7B1BltIApLUnD1qaszyiSyLIjVm0e+/TowMyQ1OJCL
ba7XZ4HwZhKHMdMUXYMeNUte5hLPR1EOe8JFP0O31RfnxPBf2pTVmCy85wCNf0oeIXsRUI4Co7E/
3yTvMWagjyZ9OR5QPGOxdg3art+pnRIkL/epoKcPRyTQI2qxQZtZZOXacxFP7gqGGyI+JEqjwwaj
LhW2m4xJXagHdNR+WCDugmSna9nH4Nsqaqw4OHg8MN0jhAZFPrkaU2WrnDbzhA4388jq1Niqa9Zl
cjZTgIzYN5JLb5OvPVcgqKZVRQBW6g0nw8pCJpqIVJ3iPFX1UzWDJBltr1WK4R0aOAllmvpSh1hE
E19eWXe8OGays7LileFyj5zdXs+Ds7J1G1d7mi+nCaqr55PcPkj7yci4pDPdPuvFEVhQeiqBN+7l
lO2rUCDwzEq56vvm6o4Fa1o9uqLKQGGIqW0XBDAumAXwg06cV8IWAmQS+TrLEBC3oVGtPZHsw1w3
jqbdvBs2JjC8ntDqIhcZuTY9pYIRDY3igWUPF4QTHRuB0z+v7TciiX5SRMJMsHelVyN+D37wcDAG
1KMt5KVdZ4/ZdjRU6G0xffWzmE7FFbHSNhEsQK0SYvsYseS1cBHC9kSOn0vg77zb6xyWho2fcBWz
WgT90q68ejwGc/IuvZpNrYmqL8l2uBTwdZbBSxwsyXx58VNk5DHNFHKwnDGK9p0b1gvvwXDT4UzQ
Q4huDuh/pJuVsbIK4FOlH26L2mZp1JV0um4370snvmoO7rJMRjpIj7K+z5ACNo1Na+J1yVuFCjbL
0LM4wvjyxuYhtdu7F/TAo/ptI9Q+Ox7ydZF4B5ZIb7658EQDQ7Iq9Q2ZRfcxQu4GaIVJ8oCNX9by
CwTeG4pHmxU/6uzRZa+Vv/dl4h6DwWo3ta5RXwXxxio084oA92jwNJ1JonvNBTLecj6D5txGiIKz
NEo3sxLWZUpi1zdbTUnuhL2YlARPQ4tXKVEeu4d1oGR6mJ7qDWF423SKd+HAbM4cS7bgLeipyq1L
VkDgsysfH20/JbtjSpGjpEGbUCRUERow/LmURIo0CYtehIQDikJuZGi29PIEghrgLcnqYHqPBlFD
iwjDKVl0qBNNJVNMlWBxVtJFDQ2jUGJGHVVjpeSNOBXJvkLxmNkOeQfqFx1iSBbW26ltrC22kNex
JdxBDtM369+dq6SUoRJVOkpe6SuhJbNXftJojs0ccgJk/3rZKWGmqSSazMWqK7oSZhswV5WM00XP
aSlhJ7mgIJGQejZK9GnMj6GGCNSfdBxxiAARhiIRlUosivNm4xozWaJKSFoqSWmAtrRDY1qDpnEn
D4H7YLDYmT6MyS1XmLcrrNpY81Cq2pl5MnAb5piQ0bEWStAa5c7JIzxyobeT6g5CQnubtV4zcTDZ
WPtKGJugkI2UVBYJ2baUaAAHMjtqLM2O/5L6AZybpK1uBbdHhu4WYG598JUUV28pCNHmem4O/Qf8
VD/SSE9d8SQQ4UdAobWxfbLb5pFQthG1L4ftBzU6kWZKCIzSOVj5aIN5OTslFUZN3zI+1rcmKuKQ
+FakHM0qR19coTMOBmYbPspjiC2f7GFPOZrOVZGF5/Y+DOTkwFwhJMZpdGYO3FFxlgFqK1qkzW7w
J5VZjU+j3UVgzKzcE6Rz5Xuyr+fHbNAPQU8JHJbrwLO/afevnpJS10pUreRhSmQdK7l12CC8blz/
s1WgpUCJslEAHElrPxBfT1hK2udLNqj+2mKmiltaPPSouwcl87bQewsl/B5RgBeT26xRcIn+jtVj
LZVQPEQxXrr9h+bqz6aQ+zDheEpOXvRdibtmMqFDc56V4hEZ3aXAmYj7A2Gsw6AYkXqr5Oqxh3A9
G5GwOwieDCVqr6KO+R1FEU0vOV7eNxsQsndQwgsU8ZOSxovkB+Kk2GpKNG+hnm+VjL5WgvoSZX3M
YpsZCf2GEt1bSn7PtuwQKUE+Uiik+W528Znhrlhq6CeiIL+Y+/vswzHk1EW5Kg2QnPRa6bLB6r5P
wxF+XFgeC4eNOtYBQCfEsqyTpi9Xg4sTf+A+hB3mEnY006bWFSlLTrfGVkhUiNXCAIiHrZhGLFPO
W1LPxKx007UD0HfpAK6xx7vq9VxzEupAVppnD/EA2dc1fIaoxbeDGr8fzHXJPUY6WE7g+1Q+mHLb
67EDKkFnKcAykYfDAGzC1hY1F40dWaDXAfa80SMXG4OsO7Yhudgsk3oEM95bRoPwmkGjhYEOnGva
9CymXrX8l66F0Ap0Eqvyf7F3Jr2RK+2V/i+950VEkMFh0ZtM5qxUai6VNoRUVeI8z/z1flhuuw13
A4b33lzg+3DrlpTJId7znvMcwgeP+XpkroLbIGw8AQ2H/jBBpusmAgMRxxxYrGLf2p28lsZ+KYP0
riaL4lNup3GLRPmFE9gxMeuP0AGf2Jq2e+RqOPd0MF9mZ/g1FG2/n4uE3pTJe3FZafOpkO+1q/nq
cKi38S75JvF0P9HKuqPoez/1IUVNzP9+bxM4wwVH/V0C05TS0rde29Eppnrt1BvyuRKDIHECWS5z
AAMmtuouRW5fbYLIB3sengjZwARKRz/jQOx1Y3FWwfCLtMNwNxQPCZtYHt68pZc1e+h6KIOuJr89
MB02VriAlotrRGP3uemJQzVVZ4NqC6l4csfwzozDPR99fR5NoL8ddRW7psleFk5kvH8sziHln6Sz
5iNZiPjWvotome6xqSc71bKynVp3vmiDQKstYwhzTXRurf4xhqB733OEBPbLjbrCJpeMsqLNIrov
UzXZeekIyAo0iKP7LM28vK/MLjkmvQT7xlAZyIVjohfGPvbTG1n+5TrEP+J5iq6Y6JJ7xKuNtJhK
EZIpAwwCSLKYhCZvIDvR61sr2PKC4ul86Ik5UTYKyvj/my2aIbekcB8iLS9x30q+LuoRgvGekjO6
Kz3r1ArxQnlBdmp2unX9ACTxvckxtFv3goarXpJmgkLd7G2Ha6dUv936qLidd6LJM7TqQPtezVgn
vYLOscbCcglM7DAr6ulLb0jhE0xPnYp5PlLRQmdGLi8ii/ZGGMbHMbQpMgXfqpfsMQKQtgP5bLDC
n4Z9WeLeExxREvCPUycRt00MYFPNoRQQKEtXh7IcL5KhL1uq5wJBmMGMc+xWWchjn9JbsbJOplod
865+MHN8eHIW9iYNcL5Y9BqBkI/voHuzYEjnzFcVSSzQQuZqdamM0Dolf5xipE/cqe4di6g0utOV
N7ryPWDxftSDpUsQyIBeZvsB41vE4OFY8iUotd66Q/ZhRadqXMYtdgfXVzI5hwPKb6rOLkkhX2Qj
YfzEallRxzgHXflEW1C674T1PfICAr+SPwtdfNHcdtWheidHx187sDtyZPTY00RLCAKkcdFkr62L
eW9+g/j1blQBLpeabZdK2mWfRtGpSVrHdxwIhklZnhbZq51B4m+ThuVHR+eU75i+RSDtmFHDsahq
uUBmxNNGo2nRhTnOWb6XvoiZGMFoZAsSgAFbe7WaXq3FGznGUGc5JtOPzrR8p2NjCQ+xor0eNCgP
VTIa3PqgKLXaqm81UHSTgE1OUlKqQeu8OJVD6x0pUwgv63jQ0LBoNNijCHKHqik5jHUx1lr+GxQz
nQv8Sw7jkLH+0RX6FVCPG0LFnV30RBcS36F1gWwY6hl+lgB8UjGWgWF13bHchQVIvo5qqfjvhiMx
SaPNCdVtI2lcVa3xhwn8rsMxze0QRlTZ3ldk9WXOJzZItV/qCTOaOEuSVIepTb///nI4Q9mqJSNT
fhl92RbI6kX50ph/0L+DV90mu/H3Q48s/DR4XHLsmtmT21hPhPnRIKet0c2g1GrBYYP+ybVXaDbD
D85Fj1OAU7ED03phGwDkDiYJ7FEPFqr+thDudlUI9lAFSQH+kjzg4tVH7O1Qg8olPjbSOoaUkto9
YeqUVM3ezvQeJUPfIAM9VJrwVJg0JzDyaDuRRejIvIzmAO1RBF+AqH9NNv8ZPOo7p/DWOZGLVg0W
C9bYc3HeoVL0BCbLCrHlUGZA2aeUZq5gNN5dPVvoGHQtiLp4H7rRL5VEDjHWhzxehnbc1KAe4TdU
IGubB+nh83q1b3SPs2KKZ/3ALPtEldaxZW1PMBp7l+CirzrvaYnDl4yDyHQYcWOd4+CD4dF71tLm
2l8h7SXNqDEU5t5sHB9YfnC2wa1Gc06Ohy6si+iW28LTbQBqQbSV+hloi495ScGyW6S3Jh2uo3Us
dIGJIprLfe54BwQwlmOT8SOfumux4DrlgeYrUse8yJFhbAYIgs17xxQeoeo7DprKj6kNAG/u4u8e
+CRcvE/jMHvnGuQPV6JZi1M+pcGuaB5qosqKjGtUJ2Jje8IiN5zd+oENkpn+ciQ1hNVSxtu0L+5w
ybzVjTHusIBUY/hk8wDZWqKFodiEn0ynJnR8rlq7CC7eoNSRC9CvoAOSekChJSjITqu+683xB3Eu
tDW5XGU9UgiK2Nfhgmm53TY08ea8RypMPp1Vn7g+baTVGj038fBZ6acitjHJL6OxzR3nKrQ37AA6
qBUI6WwWeC1hmd6BKsBjFPqwl/+oGEFO9xgK0qhnPYcza2+g1dsE1LJ5lU5EC/57Ni8CSmlLSPkR
x9x9a7XtHcig+7DwmreR3g4cT/zqc/XouYsD1cBZGZUUV4BdZHmWT/05MzIQzZjp4REgHsRTf7I5
tLR1Hm1rGeEUbvr9EtPyxhQW+b32fkYKNt+cNncwong9M38kEOh2hewrkqSQQcPmsUky46do44Ny
u+csUjSzNrVPW+/ZiLGiWxX9WMLT/LhADIS3NMcMV86ph19cSBDLtC5l51EvLxMHjGcH5ZCCePnW
m+TP7EI8NDSuPgSStgHewl/YKk5jOtq7GPHrgMA0IYWZuHvIvgsnyA5riv4SKTrUdAwa3iqlb9Ab
dCry8jpJ69wrHg+kS3fK5tER2RPBrOxLdPWbHdW/iH1ycBZNt5uGx4DeVJhM5i5WFVwngBp8Px4N
a+RGOHUCT5jnT2S1aO+I6WvsSc8XNo5jTqWNP0a1taVfCBA59vv/2VX+3VUKZVtS/5e7yhurvv93
Q/lvf/j/bCjdf0h3KZsFpDK1yZPu3zeU9j+u51oku0yiXMoU/IX/tqGU/yghJVqI47iucNfSHTyh
XfS//xfdPZ4Db8T7u9TUK9vvv5Hw4o/+pwWlMsmHO6S7CJMR9PrPkL5BhlHeB+ZCRSeGAcFAUaXg
SBpdr5SUQ0o654T4fvYGEG1VB/3TYwFTKd4oztKYp9SbbgsYLzjY8tFI1x4AHHDSst6aDoPuskqv
UfZlBH8y+v0OjUPM3cHIQoPeiBdAOP4yDQ5HzBh72lBeutnE3kvgdSAQSXVFv8WpCNq62MnQO7RZ
yiHC+hiM9pOzR7CvecNnEJhAtj8GnEI5jYe8y+qvtrm3zE7u2E8EFXkue5rnPed63jNLcnUcetrC
R0ADiq4wejmaUUNqr57sJOD019ViB7uW1yERd56OAoMf+IlCsXsI1iY1Dk0dMBxPT+Cw7ORDGiPY
W+19D239M+6Z5GcVnhCrql3rkqPRIeKPaT5gTkl32TRgyYUXLdY6O4EVP7aht1rQxqplpmPZ6s9t
2BlbWDbZdhwZTHiJYOgBz1+xQSlbtmUagEBTWCRDwEwr90dOsR9B0Y0Dm4RzMed15grkzyPmtO44
jYRNWOaG0SBO1C19WXjvZNHY4IUYZqYpXc7VgiBWBeJn0gsgZUb4g6/gPm058U12e/A6qmIqb9nR
AcpBSUocFi4mOZuMBvR5XnCDILtQfuWOuVbdx+6mthkSI7nyfKutZ6ExObn9qw7tPyFlldiDBJVO
wE1XlZ+AH+kmGPdAFQbiOtuRzE2ar+DI2XhpQ+wioUGIfYZhwMEPeRP+2pjmO4hq02FA5zhX6hVX
Csd5qLgbN2USD+orUDJSZNT2NRwfMx0VWMM0a47cpEXD9u7mcG2oNoNfaRmdB6rlz2YiqKmix3KY
qXmpRVTtTQots5zHeKR+lMqZLubQPvWlxUSn7ZcC4TmMBVbnGdiNzmpA2i2kxIwApC3yu0mHb2gT
YGzkRY9NfQimrj27dFlSatHe60Uhb7WesyNteCKnERxsSOeHAQ5SkBfu9e8/FsFBkwa5NOQjoWwv
RshlOVpWwZPLyY3JApSVHMx3NxqPuUje8uYzyM4KgaKzWWmEHgG8keR9JGLaegGvI/xy7XrlnnAA
tAzOqebn5BbtPZJ1fgMpMO6rwgSqYhWHkorV3LKJDGmDtbl+pS6REbkRwWGq8k8Aj2QWaX0viorj
rqS8eVCfUT3f6bVQR7srOhYRHPP7Novk1UywuEPSww9WFQ/Km9gf5fbHLCBzEEBnTf4+Y1Pf2gDE
NrJjGdtS+zDTJly7JhYry3V37sxKRBcGdT6k6rfWOv0QMwCn4nj9vpt/uS1GvxS5cwS1jLlnY2QC
Qsuw8IaeyxesbdvOsr4bnN1rMi5p3LvIq57loL6MxNOUS3G/m8nIKabC2cA1XrHMVj8bCe45yPML
mREm2EH+sIYIUE5Zv8RBOcALI1402G11M41zoOOQuRdPIfHtM9A4fJgKi8RSUeoQxfsi7Ds/194u
mvtHnJTYi533wdPqtuiBtUuf3waLJxppJjbZWfZezrL2ByjYuz7vCNfSMkCxSrQX5YNgm2j1qDgV
Z5NmjO/QHIr7FpuJpx3kaE4HOzVNICyIzVULariBF9W4GIFyf0oMArQMXnmI/hlUd7aC0D5AqIp9
MSWvNABvjWGAMsgpHQdkJ/yOClyMudE+JY5OUsDYOOlsAHq2640uV1ZpRnlbFRv3sUlvQNWzsGsa
OsyLACBVhbB+7vI232TuQt8C1gtptITPek62E7gnXgZIEbI/8yu+L0b/qwKWyouBEkkvOvYB/lVC
ilJ0j+1UNxcTHEkwnrX9iICCzaTOCPpjDi8Jom4gPaPH2mPCIbh/iPhx4EBEz1L1nI8cfXKl62fV
jFMQ9vgcwIV3caRrsNCXAYxiVio4CNW4hdf6Wkya5nZWSgSSvwNYmLp5iYv2TrM7KzwbC/GHzRBO
kQeCp+el+Z2eMypnYUFVcKB8JyTNp5k8TfCqXoAlpuotlnzcL7HoXYhYyPvEiCrIKNb42AZnZbUW
ytu+arru7Mqm31kms0vmlJdyvTqnMH9vKjIstDKd57qOTgmxi0lkNckoBrsBcoRFaYNrr9fRrHp/
kcHVNKh7m9uRmFIbwFREbG8WcAgy3ruD/kxzSlkEHVK4XKIXnQr6IQNqMakl3WABhxOaB3vVyadG
j9d6SMnckcnmuqb0A7PeU8XTBb3Ne05hh2DOie8aZkpE3q0ixyoMmIA6CT71Mj5Id8n3veTUgDkj
2ptRp30ZIB3qkUe9bWPzCZfy5uBwX+OGEBXx+25n23xka3XT2tzPKanjoCYIXlvj5LcTRGBBhUUI
6GrPe/5YksbjocpGKQGPSfeDIiY8Gzcn6E968eZzQcEn63rua53g2J0wiVRw9bZGPvD6iIOHwOST
5ImurmMMg4gCq7k2ALXQcsI2CPv0jGspjR1K3FPQ7WE53vUjy9yqH3ctfW4DblqMrZLiDycDNi6y
K6+EF4p/WBPPcLrIPZQ3Y4rHfbvm5IyYl6IggblVbeEdE48C7HQ92SwExgYiGUlO1a9tDdDDhE0T
XqKJlwUs29lAY1VVnrXh7XmnJvMz4s7yKxE92mnBbmnubH5AeehGuH5tRh9ZD62XVltxXgMUHmLZ
jkLEl1jdtxk2jMz4PcldMgaUUnQmdDUR1Dth65MXldC5GsoRSyhcVR0c0GtAZMZPUTn/ajL3US36
y5zc6JgaxTNBs2x9iHz0xnAKykjs2kjcRsnZQMqFuXXhMIM1M13Mmwu5H2GtZZKMFQ8mjll6YH3D
bc01KH5h6OF4YQ340SBE1yR8tk1P3qO3kqNLnOSSN/o5HGLpTwxRGyP53SUMlJPLXsibynAfuMGl
KmamrKXv9zUxXj8z6HtoKuxgeOFZsoTezjTz8aWOOqBVcfYOIxfLjxl8Lc7gXUMXTjXaBCiAjpBA
MPCONfOD4airxaF5M7JqUpI/Cm3rIWK1yNHUwaRtF3h0aCKhTuOu6fDGicR8dwbXPedV7lz7vni0
yOW1piEevfFIizl9fiWUOOWkz4aBp58+V3SglpVsF8fyLpnKqx3N41FnNAJFstJ72P53VGqcs8kZ
X7tU3Ht9Du+nhZFEzmMEDto8sZSkbH6mt67TL22i+rsuZfwP8VqSPZErRiH5yWfJLODIbqWuQOOx
eZC3qb13xtA3u/loORW055S65/67yikcMuYJHGpsvc8JHepNiH9hrIcIMy/3o6HDu0lMxTl+kCof
z+6qRjQ9noxkava9LgFEGeJapi6WwLTKySOgcuKZe8A+HXOYql/sUpqXXEYHErgHr5+d+ywPH/KV
7G0RdCI/jq27bie/D5OMNEGJJeeDWgNRd3pbYYv2Fg8Z0VBfc6m/LKj72KpFTnsdZiO2nzvTkh+T
Tp/aAnsvi43Xxh6m3YKiu61mIlbd6ncgPZBmMagg79N1A65cdW+n6S/Awm8GcWY29B+zRSRsUu5t
JByKh63EZ1nQkuqI9qLaejzPigteDtgNi56AHNHYsqt3WCeC/dwu/etktciQ5UxyLbxCWa/OS0+v
VVosbEoK71VOiltcBlSm1LCeVBDscpNOzCS0t4wlm9GhODCmkAfKy9rDk+Cpsx1rt76VVdIPh8xz
aLlrE0hTumGF9PffcCeQXuGTHMTF4SgBcAM9y20u66If8TdBrMXWsFFdaO07+V1hvEJlD2D4Rdgt
KzJCVNuxx74A39gq0f+Ez+F3iuK7WvRyN6b2F0/KZyyxETcN49vgazU/Z00/YAB49Ixza6IfZSsy
q1hlSxuj8MrCYLWYhQSih+GUB4G+hLWDWR7oJeKtZBIh25MTjVkwYSSy4f0QYgzSODWlzG70QP7M
BQ+AYYbtPVrDeRndGS49b3d1iEeqvoM6dY91WpFtLpKDJ9h6TQkxYVm1504Pv50Kiyhemr0YW6ju
JBJgdwXbKafLNS+UeamrZ/goWDlaZE52D3VM+jpj3V7qYDk4Y/pWU14/5k1ONV/oYCJPdjE3BQnE
AGyfhwrWPaSA7pmZLT+3SwIJBrqeXYlDqvjiDU8eR+l+9glrOr4wJfhKUhsj0QI2iYd48xmX0KXa
gi4lDvhzY91EoX6QQF62dc0zHv5Mw/RIGAne565pJZYB528yFufZHNCLMY0SLJuVsozGloSrF9Nh
lfKrarIU8Ca2EYf6jQrxVxqu0xIxlr+zrHytFW5kPG+XXmHUbCrqc6gD/jSGCapDKjBjTj9B2oFN
tdJ326pJzrfhp4j7gzAa/G3trmRZu2m6ajgqLe4JPwHOa17wCkJRHslkzuG11walXGVBUi/kpOi4
P80c+3QKNmCubti6XiBzeEyu4LKTmMlZWIfWLG4KF/XOdrPysNqGeUJsuTU4y0h08NhJx/1gN3Q2
QccvZZUc/kcj+79+fuz2/4Wf//q5gBv58+v/V3Ftr1Cjf5XJFEwjU+KUtlzUaOGqf1fJvH8UpRSW
p6V0pOv8B5HM/MdyXNP1HJNibIGQ9e8imZb/CKnXZmwHj79jWtZ/RySDt7Rijv61DXvt43YECxDN
T+sBXbJcy3L5Kf6jjR+eGCSdYDKg8EveuiP0XqeBPypS6Wd988NAsdvOXvLLYiLZKLAIjUqw5eED
6YZv0XVMC4j3he4xYUTxuGOp/B3nWh+SPH9TRf/HUWg9edQOW0ZwuGk9s+eMswyh/kzxwhYbKt4J
eDhbr9Z+UJYgx7JDMtjmzq1xQHU2pOxlYZ0k8vATuhjNWmCH8M3k31RHlpto7QOtYDPPCW8J2lzR
npZhDx8i2XkNMXw4wPzh0aKJIX4gojBx5HppSBltiS2ynB5s3nxs+suC335uPidTBKw7S03Ajsl2
wsC6VvL1beMLt2q3fV0+MhDBIgDkY0XSgsawN6V8ZhGFp4rcpFHCwFmE8Qh/6odTh6zK4bhtojyx
t9kUP1FjTDLCnep9P8cWCszear1lGzJv70aKog+GQs/jHeQd+vlnCG52yxz03OiuPo3ltHbzrbns
nvN9Qu9m7L42Cx6zKZ3tg+v96aYsu5kIc8bUgSZxXnu8efdl7j0q/b6Y4/yWF5x+4uVbRUgoWhZw
S6r+N906BWALev9AqTw0jlVv29Q9JS5PV84GJPLt4KXGU4yjXuh9LOdPPbCi4gJ6qGgp3OZpyFfY
239yR5d+TDhy01YCEdRx0VxwMW89apsL7YQ+mjCOHJcNXMcsxkxJkBPV6xGYC09sJ79Olv49mmoX
OyONYok3bFvJW76aDR8dRpEoWPDLN1F1ZCCTOT2P3SyflQHNwZTm6A+RLvfD8KfWomI1VyNauI9u
On65CkZ1IYejJqV4HBa5s+dqOaXm8ECl7lrWatpHrb2HmLuQITTL9o4LhSFlVdvOOU1fpeOLiLRA
LZkxYDu/0nkOcykJvZvthj2P3UjspxZAJ6Ieh56QBmDjBQTNfgwspGMGH0gfmLKATC9bK4ZgNFZ+
jfBoV2P/COuJ7QbOJDdtLX+dnW0PoAxlrBBvYja6beovijuwnBMgfbok2ziaWObR9yx7fkqUifDQ
zdUu6rleVoog0L6DMWXdgf3LLnfqeu9k8SmG6Lwv0uq5sbOvyq28HfqE2th2fJssk+Lwsdpn6bC6
2rl6iZ/JXe3OnxRjUbfAJc1Y6ZbIVtBRa7+L8VVbmYGrom/v6oaCk7jD0JJEOTNnOR3sERRk2WGj
GGBLBbZ3HcgXXqsZRnAX0evmaSp/i1cqn1ucZmL2s0zfBVGrLqMs1D5ezfmWU+4nzQmbBTKb7aXc
zZ2VMC+aD0XGmauCZLyvoCRZKd2rdjChl6ZPpZGnvk45UhoVhM0cfVNEc4iAh3d2fXSRho3JXH86
ZQZcMLef6JfFBVBPwy4YiPC2jn1yBTOsjNUuFe3PwWOclhz5UXe60Md0iKifDhTl5l+1NV+rJHyO
OObQe8B+a0me6OR80GwdL01JcLqlwGgXabQc5WT6ph5r2AJ+30c0vUbJd9s6SKyEpXi3s5q3u19G
A9cxHylTnRY+GEzxvpS+N88cbVJEbHOhwjW0RXAeMKUMuN+3yqve6hj1Rrq4MewGObh7p34cXnQY
vy3I/LvJPVJBjaE90QcsmQifAj3KzZ7DNLzkISf2OneHm04iUEacR5E2SVFmHZ0n6XQD7dmQbmFE
7YQ6DjRaUvhWO7w3aLGt2eEOMQgur21/814RnIEUVOwRlHVjJAPqWsYi1tkVzvhW5VW3DSNmWANa
M/XrJnB4P0iy0h9K57c9z6wiO8jvDm2GnYG9x05wk44hWRsj6X2boiHI5kWyBYrtz5b90QCZ9vWI
twG/Gs07ZnQt5uZPvfrk45i0MeLMR6k+6d1+KJaZHjcCTceUwuwBKYbnCgSBCkM6tSzcAPORhPWj
7qbhNjA9MKAzIrqm/NO49D663W9pFAW19iUDKmVQmWVyUjY+4epCka7Ut9vwq0d4cLHH/grGbqYk
YhmRd4pjMyBNNJ3O8LKssnGATdxzuVwto+u2NTXHWR0Bcw94mdGuyay9PDgDGWtXtSiBpGbxx6Th
vk0fwwDQr4O0bxfJcpqPXKvT0aVnZ+NYtA0lbXxqK1TIqujvVd7NOzFwWydIfw37WFN0ztbor31p
E0NqLO5qhD7syZiZFTlpWpd3MaG1DXbwgEcTB+WYc3rvtikkCvkI8o03kJ7rDYSz53J+al0UVbux
lE9J4Jrnnx88W7xl5fyMKrowpOTlziJjvVcj5rERa7wDDmvbKdCdKI0ezGw3IAmiFfFoD8iYR9dz
WNgHiu6+UwvR1zHjN6tiyImp2aQyJBvuHWOqtqzzcF+1zrTjGmKmi+hnoGllGwPfz8nrrj1PKXPX
T0x56D52vuxl6wybVeZ0qVwXETFwXXVilwDj2ERYKv2YfDESEUThmuVXIO363jNXef5vwYm4miKZ
MFKDWJXBc1KZ+5aUGm9EU+BfQfokTNCfOsafrUuHemcitDrLutpW5VEDtgdXzoDkQtPA3zZSruLL
imlkUuN0iHGRiCUxDi4NUCQQfyByv4iyo248nJ9zW7xTm7lLRy6bFD5ami3YBGkLHOyMfVJnowD0
WJwi0x9kBZfWC1kNdQOl1qHrXLyu+mEk6gmbl94uOddEU/9gp3AVTvNiE14aytrXCZXzPdDYuLIY
wbj7JtWNXAPGZ+JibOsdZ9kMlteD5cPDErowXXUATsFTT5GLCEnOH8oDw2uoKjy8wEU4vaXkEMD4
sATDDRu9ATB6yL3+PQY+gGjT8UM6e/ayVJ2GM7GYlFLloqCClurAWvbX2u3vZgubbKQ+zJQqzkya
Vz2s3lwx3xZEce4QrMaikMClEY+ruf9jzQEKKjQbFFdUBgrvKbJEPgFe9he5SSANKGPS7ysn/AwX
+zXygJFL6x0M/U3TLUZ20qHek5S6qLnbp8rkLppxGaO0v9skWkObLyJh2oTX3b1YA1mKcfpoO94d
y5DSFxWBBnIbuhZCWAMbUeUfUZ88dJURkT7ZzqRmILXPYktv9E0lLcSf9R/2qDlAkXKnqxHS72oK
zWwEozYOj57qfxrl0YNLH4J8AGiXnseqZsmLtdRPJLF9FwOhNXcE1foMo0ov3sddr6lEUKwC8Z4Z
ByokWpXIAyPlAV/QV0zpCLf7wv3n9W9OU4an2CaIib42Dg7v31wFh2p2qVRy8lNsmKA3Ou8SFcZw
bkz3SOXQcAkB9fmWxA/aaQSGIqLLwtBiA/YehTBDlFzUg2GXD07bEeNcK9XyhjLaqTwZXlseWCCc
hqn/zKIh3yncjFveVilXGVueGoJletZVND67CtQaqb4PubTvcaV8KyG4MGZo91pBfZu7Vp/r8M9M
Cwo7jP7S1U1+J1gNbOK6eymLyLyPyRv4hvpO3fFhgJMk8pEFgqYFGTDVz5L64uyF0FS3XUbnt8zt
HzaQy1mx+C6Gp6TpX53pySkUW5ZWo5PKt1Cl78Rb7xpJiCyGa76ehcqS4tmJSMNmMVvwxtwtsq9J
nGW4sadWB0RLerBM0+ytUgcPZO++0/um3EXo01YJ/D3QPDQloNZOH6wVKzcG5jnVE9qlQgwy7eEI
fNHYw1vM4fiwJ0ti5psSR5F3hcLABr7Mkr1w3SvGgb0qmi8JFxbKnlmgktQZcxB0LFrDXt1uEn7a
sGcag0Lv0bE/RJi9t8mvdir+pKF3r8o1+uW81RwdGzFx4Gx/4Trf4EU8WqZMcf6az2lOAhOxZdxP
o8fYw4J/sqY/eOnuh9ax8Dbaj00vftjCcZ+pjfqiCS/ZTyp7RM68LiLmOaDGp8ROQ5KLFpkv40J2
D3lS8NePnftVMRT6IhQfLjHng20c9fI0Zs+klgMOskl0bDIILVm21nc41/UpxvYm/3ZNUj1W8ZsH
66UOHgjBsBW3EY7D8blike7nPDh2ZWXfO80lG73nWKkHxHSTD146PGFNHi9j+BUt1ypFMgXZbqOM
qfDZnO/GKFyfcF31m4r4bd37rdseoJTmVyjj58YxNd3YrGsXYOzbfAneLB6qa/TusBQjA1Q7ne3J
eKjNUdMyXNS3DFHNz8v4K5gjRZaC5oF8NIY9O091787BFgWZiXjw1I+RAhagLZTF/P2faWEceCAS
ERWX0ivRi7Ps7DWmha1FPhlL9avhAQ4Mbz7roL6InCsHR8Lb2LrUIfNeWdLvOLQ71mELO9IIYkjf
2Mcin75zixUuccSvhDQ2W7kUe+ayBiJ6g6behiiJpq07DpZHAcCvNniiBnQTGTnujRGVnsAZfuNT
BRL3nHnzN6PN/WryVmF+bvrkYka3oq+u0kyy/ZImA8Xs0wnryEe7RikHPKiRSgAEhza8FwB9IZm3
c9inL3PzmjnAAY1lqXcDKfSRVM/RCuvjuLAENqfgFy/5ljmBr4mReg2DWC7I3bBp/Tmrs/s4mhrf
iQzhryVMm7D4aSs6aHCcPQpJoRAFN2zVGgaTwSnxH1sEjADbQ4U2D8WQ30lwdQSD11NBK8+WJfY8
UcyRJNHi8iS21N2ck3nxNPQxvb5UjOzqut4HA1HMtnvIdkXpXeIUVk+V2FCNWHl6TfpW5nh/R/dD
jeOOyf0ULuFrP81vpA3OGVbYrrS+XOvXZFH8ARp9uqX0WW6FNTzF0xzuAqsP/EFUE00KkCSJeWwU
0ASMSGtOlioNlTGPN7l+FMv0meS0kygarFiIjB9lE8/n1TIBNOiZDFqwm0i/vHEqYj8f5x+m2yIe
p1ueQexlZ1w1NsJBx+uCKBjbrKI/jMM1gBt+m7uSd3rmXMD+vI5WQOG35m40PMVyWWDfwT9csuvg
Mxxtkr6TydXSOK8OXkpyqmFofnQGRsSiTV/cEPAjzSrWzpqtO7d9TxPCY9rOvkE9ttu0hbkwyAD9
JQdQZ3CIx5hCGGE0XleC6z6pLI7/2D1GakS2AeVDPktFSuTFlJ8dgAjBkqW3NKp3/P7NJiIKRQs9
L9gGencXjevFmGz+JHH0w5lqQkgZPxi7ljvodBfefvR2xw8UHt6T9P2oENWNb9LDSATra5Nym2NB
wTToP55hgYmdTLA4NBa2BjmlY1w4oDIWtrEZZhDiPON5bcfdWmat6FpYPsayoY/hrrfLD2m1D0EE
H3CecNHUBE/s7hauW2hvwOWW2eUbQd1LqNHQxqxbyKPG+0qXEkdRjgShR6JQxgh9qhjsg1z5dICO
Px3gHNiJ8itxm2ZjMCtwqg8eWjf/jCb9HmXZR1+wxw2maJOC7aJE1ILMV/JNwQTK5oAtXMiZKzlk
Y/czNMc/WMWxsuT7NC7G07KCnPpB35Ok/xf2zmNJcqS9su8ye/wG4VCL2QQQOiK13sBSVEIrh8bT
z/Eazk/SOGYk99xUW3V3ZWUiItw/ce69Z9zVWUZlfOz1ZZcXIOcRX8F2rm5rbYY5KwO0spRs44Qd
n07WTu5Mt71mE66z4pbYUDsXPVFBhRi+o9yT28ZOa1rDEbM/Gcdn/yMaRcMWp/jpBXge6tcrqUIb
Vr6nvM9eqdaUI9dm1Mgi8qFbN3mbfkk3wvG2oRpip/M2VS4TF1TZ81DSUmHvhYORqe1iW6K4I6xu
z/WAUst6EaNLlKtf3GileLQESoyk42vX/MBdNL+tDP3B2axdpWsPXEZhgriDng5DM9IrPwAh5K1g
OonBgq1xKXuSSNW8T9/HUrvLm/VLctFufC2+TTgvNkXH8HazwveTc8seLHGwOqLUeU6lWvsl3oMc
2t/IT8ZjT+pnxVFMloR7Z6fuc4oXht3QZQzRvbeIwBCvvYz7raFXP+R8FyR80YnGJmLa4iM2dqWR
JteSRLFwUAmEf38LipWcB0ydBlAmP2OUk85OtY9z7WBa3kIH7DBOiZMDqZJ3WlJ+rLnr7hwedDpi
k6lF7KotT79POauMeWh4hBOj4c6U2M9ZM3mFDgx+wiPLGZk1boVLivPlZDUdYXwoaelGUmw1boB0
aV9F5DPzym9bSOKg8hskG7l2rc3smjfVTTPpf3o/6/lI0yR7lILFKD7z0fYvKil0k/u9x4Imv63X
gW92+omTQe5su7kxM+AjK1537JCOSD5uBhk/pGl0o/HMxnkN5rH4pEsh6semhGEEoudfqHeiMyYm
RMs62IS3w0uCQo7BDokhxN2gXTWx1HCV3FQONKmRP3zDdPJk7AbpuXstMuR/xkgTVzJVzPGnNq2r
ClpMTe2wrPWuVpsrP+alt4cL1xsoH/dXL7GRMQD0eJcU+07TLmaCEUlcMyGeVKznlKwYyc9C39Ss
1qI5C4VX3rRe9Nr0w6s35XsS0yoGTW5FEVkgKCucPVbstxOrrcbzhg8nC0Qy6U9DX157B5m59G8I
D2RWjCAxL3HBcC54aS8FsqLWsA8zIsH9YmGAl0XzU+vMIb3ww6q57sZnoIQiNblVlrRs5GrYTqav
sKMPEv+dna2hz7F1HMB1yZ8f3EeLdNCluFaoSK2yP2nMn02JsB0gqfOGryQLZW1h51I/k+J2LrNO
Pw91vcMmkX0el5ZNvVXELPOkgyhZPC0+wdJ/f2EW9DTZwBh4HX0bJp0qBdLjo+0oATDyyoBXBP/u
aN71VB63tLF62Gj6WxO7SbC4P6aGDrAfp49okne+1R266D7N/NOMqmxOVCLf0jxXGfxPk795CouM
Kd8Yos07eDcin+L73nCTLzq2TZktzoNutM25ap2bAZnn1bXX5AHS2t0llrbn7qeXibVDpCQAlfda
9cWDiKMnmZm/RTSqNXfOCnN4dWPkrzXicEz1+ETQkE2WO51p+xAVLsyYmmU9y4mnECfejeScOPS6
fkuG1wBy5v2IYf6t+vpVZkjL8ACcGbPJ9gVxzR7KOebaRgvcMNZ040cM0ICn4p8G5GRfs49QSqcg
E8LYLq1jBbJ2J3C94oyOFrO5CvvxseVBi3xR9CpK/Hhh1SzIihxH7QPAmkzC06DbBw97aGmHWGiA
AMrhjXixx9KNX0wAI4IT7vWZAbtjYEqQu59uNUNodZMWyOSnoujCqpjVbq0cqZRJIHmfBM6g6k+Y
PUOqqpIVKT/NLTpl/g80KERKangxEqQWjftoyf/Ypn0ZW0ui9JSfjioT5jg90TLYHMlhZHNFWU2H
pXzDaDdndMIEKN0KydJWLPmXXVBMLIuY6c6+Y2IP7B0aWLI0yvh3cLl/CzexDonvYIrJothIs+yU
5cQcZKsBL2AYb1O5Yv5fDyIgxfQqR8PaNxTqil8mZjlpGcHjPUHKLoY3IymsSzfc902LWlVjPT/x
eV9px0nxS0/eZLVhHQFcCaO81S1uxYp4vSnzykvnTG86iEoFNIbupMTJY1q2Ng46eCy8zlD2YeTp
cUgwE3nlVgxjvXpGUFAcMchEljMSkoAoE8eRDFFYgcC46axzJ+G39cU+I2zCrcrvqWxxEaGf8mMm
gJVKyFUpYjFmjkEX2yiI+qXcLih7MPCzv1ak+humdd5GcmsoneWd5ZtNKD0G6MUTR8y4ZcZoHVfX
uQdiXRSzWm3Yh7ShTGLKqm52Ag56/DHtPXdndUmJyY57Jbqy4XsWffqOqLLPWtPzM4vXyW6vzYxf
7NiCXTjTiXlDEcRQkA37PFMilO9hRni0xB7V4J4YM6KaFiHFGr4SRjTtl2p4J+0ab/RGqZJNxjqD
1oSCciK06/wuK2Bd+xIB2EwQFMKGk+69irUhOHz0wcAsBslDJLl8/Ck+oIo65OZAeQuk7eGrGZBD
8Fi5VrxFSNUFS1o9dVWxzdg1bhaHJFK3Z0VYL1hkufHyPK3gg95kMFO02LvmHWq03H+tJKgDup2+
YzA+ijbbUYM/WxSGAWo/HG3jLtA0Iw1IpwBu9NIjHkHaZkQAtjEn/pUY0GG6cobZyTO8Y5nMjdSB
QdGgW44bFiBka5m7AZPRcKlWeM4JWie3tqRZLLtYou/vhoH5VzccXKAn3C3K+1rWX3KOH7VOA8J4
9nQCKDkvgN9i3EeagcQbXn5kAd6uLR5nrM+C0RgMbo75Pteyb9mzY16ROG50C8B6AE5fs9neTd58
jLLlocZPcpaczAmyjw10KJvjjjZMH3w/SP1m08ZwOAisj4IUhZ3mRvtlwN6B2nYH6c4z1MgMNwzO
lpgXKLHgKbuG4UvZ9jUvH1FDdYZhaAd0R2jfmcjv6YLt7HbAKuZuqjrEg12zvFSCetGOeF+Kjpm4
b9R/NEaIAGsYj039DW0ySo2kbgJRkBM+ibNjkziCxg/Jxkpec6zsi5CV53UVZJwY+Nu16y3kyhC7
2t6siKHzmtvImNFOYn3CJBOPHBZM5zkSH7XI5NNoYVu5kEvB5Af/yzT6k5hnp2Wd5SPGDUmvaHeE
DmONx1rWpPZkL8fJ6mGmboB6Bp1GxLJnYwQ7cIBmhofWhB/bXJq3uaKe1bvbxNLrC+SNDNjmEzpm
zffEjTW8gTl3dTxKt5iS9dtRl1jMMAluMSqjZQ1cbKlxG0lYOqG2Z+SKaLwSBB8yv0H0CzRmKp+y
mKgEyxIR1hzuo2lp1kEvE2R4ObU1gQWcLNmA1lfzM6b40bPI0wM+vH8MTEMCgbqFzj4mCzrLt46L
UnYt7AfQXbY5XlZsZ2l/qG2t3ms7s3UgpmvtjjTCiS2SWd85nZ0e/LS2eG/P6VltAX1rqHe6puPG
3rzIlSFmVVsxB2LCONb3H/A8uBumYldhZhV4WTQFje7fk0ET09yOTYimPD1AcQSaqRkKk5XAApm2
y4fTgE1PWJJBCKn2bvYjBiMFr0M21tvee8TEdNn6JkvRBd9DkE1U4UaOsLWEj7QH7l4rZRNREqYx
a9mfbB5ewX/jMP/CY0o/MV+4Yp0wXYA1ueYT40xc8jmp3XzvR/SObYIwiXWnxbCaFeq+reAn7QTT
ii7vGPJHfciskwN85+ifo44+1EXV7ZaZTUDCqIX5MpesbOzrgForINaQM7HQXgBw7822a7Yzlgu5
9S7LKdpma08spVlfRdx5u362r/GkfZpGLAIdZ4cwtfdarZlHbZ6NIDeJeLVqpT+o4oe8my+tXSqM
O0lYnAJJoTDmt8gf/IHyS21PbW7sDRNfJczBNzoqknd8XdCwo+nZDk6+7W1uOrF4Iy4Q1v0yxqc5
9xAm9XFzIAcv8NpODxPJ1okcFkKfjYHTk6xnrLVw6ogEOtSOxV1Tx3dTg5xy6tmDO3V87hw20yR6
v+RDQrilwSAOjloGAA0JWz/ulhYfoM1IrgVmUp9tiSELhSiOROlRjvDRExQZFKe9MAl9EIN1yQyD
TjFFtd1j6yrITu4qx7pmTfrTET4fzRbbWQ1Ij/UzpHtCCqJ0P4tK/Do56bAaYF9vagB4Yh5IVJZs
ikZzh70atrI8ClBljidt8sM475j9mfZ2RgsO4VMgEAaAJkXI2RqsjLiB3ZdJ+mSQzPcJOoowN6bQ
oeFAJM0EAqUJKGK6EByNVY4VL98YU/4OQz7vI7KRt6xCvtxM1/ecKyDjbB1AA64shDcSQwTUN4PH
0U9Y4sJdsmGSPG6twjhZqBuxnLqL6uFDm7l0PBn/ZG0iNi5WK9osvZObp1+Og9+Ca7wbfAd7zWqc
Ex2uQwnH6UsPHY9HZNt8ePl3LSL409KV2aluGwSrtAKib/eDgci1d/IHvYk5cE+rwIHJX3ngRUcN
hLBr2y3zh0uqm6wifvqaw1s493rD+7NYTDNIOD1tAxRXl2Vo6FG+/R9O7185PdC4/4TTu6t/is//
KGY1Dbg3/vQ/KT1fIDn1bCF88//SeNOfrv/f/8s0/uHopkf2hev//U/ev4pZxT+EabsmEB3snKUI
vn/RstrmP7DtNXT3X0SulvffwfQM20VL++8wPUXmORCEOva9jiEMKMJ/i+llo+janiIxbH0nJ3Ga
i6SJRM9tItjwSehy2H6dI6e8jLnJbQ5q+7rW8s6xh/ScJ/i3r+MSTM6sY9whfuh2L32SvI9dXL9i
J7glmOOl8tsFgtxuD3qSdGGJYZvInGUfSTy5sGPaOClD2Adb83F2NZljqRkI1pG11JpHfWJKi48C
jSSDlpw7qrc/BnqMwEYNT7YXGDOx3swf6WVzD47b94r3ygOuqsmiGId0t1B8BRknKjp+Kph11YOZ
yemecStrm4lUe0xB8I1hutH/ePDkIdN6/yHCAS/wGe8KUtV3bSm+6lxPThmMXegNeOl5qfvbsIs8
2Eh04xJBJt3nGU/7TccFTabKKmNYvuY1SZHCAOJhsq2DkjOjYRrtrN2RyOCtbqynPnrRLgZb60z8
+NgV+Vh1JMQX3s/1fK68cavjk2bCWjvRsi26JmAEh4J3oPoj7znD0YHELj279eSFHfzBBDkgqCnQ
RIYrK5PfkqDe6LWfMRTB8lB3cFBAWK8T5wydj3iRhsE6q5V/NE4RgM5UPAnG7Uju1fWfjrflC1Xb
i5BZdtPOPX1FRgZP736PPc2aM4vptXA61uT0QUgVVWILb6kouZtMxn7ZwKIVQY1fY3AxFAfGX9Z+
HDH6sJN52LETR0okoLzqiZFcnQP/IGwKmLCyzLMIs4sXxqwzlXuQ4RrmbXp32jmF3MXWY0u1xcY+
1E17Y6CKnEnFnclh1InJw9zki0GIJBNYLntU0+Sbi1x7Am1ZamxLsUxwN6aR6yS9VtbWdm47Y4JD
Saqn2cN6NmZNQ8sfw+OP3yt209DqIR5y2KD3gUEp7kPZResCT4pj/Hxl10uvUtLpnny8dgjW2KDg
2ZoTNnYJIu7R3FhU+rXQt649EJ9nsfBBSITFyvhL4hYj/zoYxTMJnoepD5mZbUbMyLSJxvWLvELC
0Hhd7U+NggOfqk1Rgw8hIRZhDrdQpz+ule1QqTHasIE4+dOxR9MBz5cXh1KbD116mu2PsurxJhqO
kf09SpJ9bIgk/9nI7osUx33QxE4Zn8VT2Dd7KQ5qL5WhbEThYxTBjCdFBdViteTeK+kqJlEuY2Ud
70mBQvkzE6i8+5u02MrmqWxePcxARr07Zjnkan1C1RuM7n2dMJ3AJdeiz60RH7NwC9PxHZlmULYH
ILZNTTBY6l6s7h4t6aa0sjDXPybgvdF4hchnv6NvEkaeWvTkQC4U9dtIJ2KgQe8IIuzJMZzhWStq
sJKnBtMZptXZbH6ZomvlsuFexlCL+QJB586ty4rFctUePaxyejHHoTw+NUuFmgpdD1lQBcO5+2XY
G/1FT8+2DO2I7JYpJNNpl/SIesV+UgZF9sdoPDQukvgM5G6hfcD/bd0mhN+geMLI/Ohr0dYszcD3
mn3ZsYxpLAJFEIX8CLZkZX+xBrIUwHC96pynP0lWhybmnRTrSf5RNhHt/G3U3pAbFGg6ZF3NYfBZ
l49pha9VCVehF1uL1t3QUIp01H9pu5t5NOiVGBy1xJfg1eaD/WMh3vBoZnobm1elxrqoZoM+gpAg
CjaY5JJnNniva89Az7hpugyNCuYwuHVXrGqa5g1j4JaNXB+dcFwO6Cka4xyPf8zorrmLcsQjxDFN
5nXW+7CSJ+oV1GzHzj5PCCP7jLDO9UHrldkGdIQ8u9GTuTA/4LzHbolYnqcyG/GnS3A1eFwmBlzf
K4XtbN61yU+bYnaDhmN4zqfr4v/BwBC/g2ZTYgfeTVu2dqxDCeBb9Z2NnTWGaBkzEnbcf3x02FWT
HAs+xJI1oGb3O8f/dQpOl5VAbVgl2/mjJ13gUXPCLo4ZjvDVSblcGeJZp4DkOqOgPoHOJRHxWs8V
yzM7w00GmLT57ZkvVd4NmZK1wFqNbIt6Z7BliYo5wC+4NU41WVoJQXu2t4uFhhm4kv/fa+3W1RBY
GLdoqPFBZ469reWbETsklX0TthkMrA2i+mWezoSSeMteTzsmfph5shvLUOOCDYVO8zmnnB07a86D
tjz5WMnEMcELd+NSkYr4JvNfLtqNaUPGclpaab1b8bAaMjwh2pcZ+K8pj1b+tDp/OtKMig+bGM/2
h/45rEkZ77+dUoRa9MwIstzZrdQP7ggC565MWKriqYOKv/PqB3fRu4OBtIcJ7vi9TE0c4prkHI2F
xbnrITQk6nTToqYhRsQkiZa+aK91mRZK+gOVA0PGEz9isf6xdPHurFTlQEXYOg929Ojbt9hhHl3i
PF60FHPACYMDs0XlQgDUT2KXDLlGeHNa6zcJecj2HLuLadBvmEqdptrLL7ZL9NPs3VhjZj8P/YcJ
y76tCrMMJ+ZLpM3e04HHD6L49tH3H8yZo0oTPUmgjskKpxp/y2Z5dUghBJ5Wr+C9AnCt1HnsyJ7a
J4Ozc2KiDMeq+ypbxu/lhKxHlvkO0Uy5MZEfMRXWjW1iTvGOsIwBE2SfjSqGSsOzzsceaW5gudCL
0b2R8mEg/hxWAIk6YuxHk+gb2rRU/0IuhI/AQ8Wa1l+QWZCp6f1i4ODqd0sNrMA+y6nWkzR/o141
oqQrT7+9i+vvU6tdyPEidfEeODXYidTdTO1LPj1hDH+orAGtHT5fNS0lyzUX5NcRD1A3RBxzuOEt
YeRXsn3wJbjx/Q+N/aA2Mr1Ib9TlyDCXkanY5sl0kWSuEmtwypUQ2i7c6Y4FfxWaabntU/29kObN
WiYVS3jtmOPyH9h2i1GRp9b4jAu9jhg/oPBC84yfDjdkwRT9ggtVFiXrXQt8kmiUPKWbcT86ZYJZ
k22fkXQQDyyX114LO4bGt7g1kYa88uLEnXPI0Iftc/jBGNPOtMpv0pHzblFJu7WBC+KaO4+IF7e6
i3yk1hhcmU0zH8lcAgMtrU1vtnSnKwmTE74kd4WWXSIWuVintDSdfBpNLyO6HlOWgtwDwNP4xWvG
+oqGPtmOoGCbYS0unoVyetVF/xCJGxifB5z93b0Rd0pfyMRzLeVCXYRyUetZS5Q2FFsLG5KmzrRL
T/DrcwjsYjJbQBMxL821WKvDHGXNIWnzL980TVUQG3tquqPvdiuvFAFw2hPRnomHP1hc1oHtDvD0
Wr/FyxNjXajLLvtabH0++QA2WodWtMtb5JB58ccgQUbDiHrDpIDTY+Ab4mmErWe81Kk98R6644dL
qfY8lqp9upOENjCY1BEhDCxCUq0+lfhubloeJ0KZhZAJ0MAocVuWYJCnaXIgLRlxfpt4IDAsYtcO
gCaGxJkhB+i4IUD72T9qfaO6EyrFWK1ktJydsIux6wat5GNpT4c5takjEod8ULMK6pKrXxr1e9WT
9FikJ2BVsiGIud44dCNhFc3Po6V0oB5p7JUUb7ouQKjdNjSS+YgU/VnXvIvQkQX6hPD5bflmVf1w
O5d/HK+/amz+Mb9rCULnJwdWQ6YAdJUOU3lY6XS2rt5C0Kfiyxox2DSL/MaYGF5Gq/D2M1uMrOW1
JAfgo4/jZxapeGMRn1ORO+lWucbaJSevgbS0yOpRGLizv89y+xzBhSIzjY/N5GDA1jP2iMWwXcnF
CKwZpMpuO+rQquV9kk1QY2YDj7xStlR9eauxEW+xI1xQagct/oI7o0WBO8e/sSXXsM7Els0VwlSU
8og9LUJmZ1cG0QBNqS/SPOgZsd4sG5YRHMCvtF/TImuRD+plwSldllKeATzGvQd8sGtbKn0cSJI7
hwM48TWEyUuxrY36wzaiHeKAfmcjuQmSkmFvlczMeNsc4wPAfnb7ojgS9ODzPhpfAVow6PIYXfMk
SnzDzvVa3dYsJ86GFAK+2nzN81nH2H6QylWAbZWJWMCWa7tfM+urKTUJJCWHYJLYu3pzE5YLzHOT
WFS33bfe2vHBE/izeeNySfsOJH1qkYeRhbdfUeYxULTRg5sXP3UQHmMemSbYcpoGGWc+mcPJslqH
kX9itUgIzAjRMepzmNQoCVztNVHhY01OQZsSmMgRAJGCTJ51uZudQUvqCB/+WHdYejHOYpZ6znPv
Pklcmrzsueido2Mnn4PMHqw+jSmDHVBR80mqeID6EmeCoO/C4cVlRppY+VeamOJUrdPFj6Xxgvl4
vl0mNMXY812RhTDvRMCSed12sTCPBjnEKk9a9Dg0Sm4VU/fEnMid+e0IBZYhJUAnbb7otXjrKWdQ
j/FZs8ecZEj2fw1WlsyDkyfm05IC1e+2k0a+4zxm2Eel3g4ClUI70wDkEHG5+AEuu8iwxU28tOfa
uMkqRDt9PvSnsQJhlGUXYlkUc3Tk/VupiUCg+HqcqRfjGCeXtnTvGyRML300be3IaG5t2iYEVcVd
vrbv3HBTaCBqZmd0EH497NhJ00NENrr0CSF4mp4HiUaAN0q2m8bhYI35p9mkWBGKfA4rhreS2OOt
lETuufGMnxYqsEZU6BfuF9OqQ8/o8TsBI9y4JGtErEdu56H+6rs8PqDzI0naKvY+FMxGx9NX7YKS
Gy/64jrh7UB+jvSgBYyiH6jKsHSosjLUhONtBmf9wE9519k123l9lneYwqqw8+yyYiXfFTjOr63+
kxUl9zzRxiC403xdVSpAJ1gVKB/faej8m9JT3rssOgtsRA1jvqNHJ7smAmgtXqnNrJNnd+Z2/Isw
wjKS1dkfBtZLkcIccwU8zvIZI5InjWdyMhQSSXH6ECtIcoCWlAqbTOEnYe+PiwIqdYVWljCWZnJL
7iMjhvLk0biUsbxpsunXL7sOWNQ/drCak4I2yeIuD/56bU3xTNO2T6A72frRP7CKHd2MTD9wMnpO
LoFUYaEFfGjxFxSFGO0hR7u/COk46OGSkJmLufIvPlmhsJzzOrsvegzm1cNr5KO5nFqqpWhtvjNY
1QZ5M4MhLG5Z37H5OOsKa83gW2PFveJa0exGBb/+/W2hgFgXMpa9sYnFMrAsxyPYbOExgIWkZcoR
h72Caxs6EQLZtLtFGadwBYWzn+9j9eYrYHMXBelmCtfVpG+HKwSv5oLySpheNvw9hK/Zg/qOCvo1
l0ulIODmLw6swODCv3pZ9uUywt4Iok1ZZiUCN0WB6tB/dOS5gjHG3jHeFiVglu72j6hen3oFJKfr
XdN750l85wnTCAtuGV4RUwBI5nnVPkb8WdCMePFh1WHlJvtBrMzpDq5CoVeY6FrB0QyBvsAqATdt
wGkJQd1DUqO1YJFhTg+LgqxnaOvJLO5ThV8XsuMPAGS3kNkThPagUO20lTcF7WPUWUGvme0O2S38
pAK8JaT3hJPkUcJ++zDgIyy4EiO1gHuz47+UJYtBN7qRsOMy+8a9/q2EKB8VWp4pyNxVuDms6jP0
FhIThaJPCkq3nWU4Dm7/tcCrr3DrnQLYUxOUHR/OsmCNrRD3nHWrqaB3x6XoWMv5kMWkqZMcHYe4
pRIwAy2vW7jDadoeS2m6Tnj6XpPbasDYdo84CMML51oq+J48aNwzJRNOZol8SBSk3yhcf4Hbh2LH
2zmfcKDoUoKkvcPouiU2F8NFM/I3kb7qBkWGNfnr3pkfUkkHjEpgcTjQW+/YONZrZYsf10Xl5UTp
k+DNuL57SmxgKNlBRuZDjrNQhpy6Qa9RKYFCglJhVZKFTokXElQMs5IzNPEfjNfsk1BCh1FJHmIb
jCJBBaErNQSqCFfJIwo8cR/xWpJpfHV6a2uo9RXgEnMD7Ny2bjZ/xhj5xhGyixT9xVCVtyARtMkl
d8KKcyLvozuPu3lXODj/UhJDx/PdKGGHpSQe8RpldP7ziETcPTB1Gk9DnCMJUdoQJRKpUYskSjYy
8jnAxZd8KgQljpKWDGhMMLzBbc7i4I2i9is1cqQUnr53Bhypo33U00DjJcd7Pazj5W3GRjAUXsO8
TolbUlQuk5K7EJJAsYgCRlO/0CncRzVCuOGdl4pTXolmWpmcTFQ0npLTAHukjKQoj/7+IlDddEp+
Q2YRg74q6JQwxx+Tu87OWCch2SGKFe4grZTEmsA0qaQ97TR/WCzqVzQ/qRL/1I4EbzD7L6zN3lIl
EGIQycQA1CRUjv+RTydmJOytGpRFFQqjGKWRtjjPNcqjSEmQIiVGYlCv2iEubyVUwqRIBCnaJc18
FTqjb8anf2IlblpROcF6GRsWakNQooAyhgjgBk2UqcRRSAY+nHR5WZbp0qCeypSMiqX7g7sy0lPz
8EV3UxT8LmpCVu58Zx8FaqwGVZaRvGjTDD5GSpnSdTKkj9ofzUDKJdB0kRVf0Qfyo+jovfhr3+sE
0XqipGCDEoX1Sh6WKqEYupTPSUnHkMTzFkVM1oNGCSUvwwsPG04bInh4itCfte3rouRoUWXagOPi
Ybbla4v/0nlwdVaSSsY2KEHbgLINHWjL8cHlq0Rv9KJNiLroJuvlEaEqFwsKuaFb3mx3fFyVdM53
kmdteM2TCnRDieuSkgbaRG6nK+HdqCR4as25KFEezs44PDDORq3nKNlepwR8uo84EB/xgPnFcDQl
Zo8Dzoh4GfdtMI6kXLnxkwn9bypxoOND+rrjlu4QPX+DN3bOcnhsjZf/2fj9v42f7f+XNn75p2w+
/7/WHH+/wD+XfmSJYM3hUaDphmuz2vvn0s8Qjmt6NltC8984c+j/wLGD1lHgluEw3jb+ufLDvhY3
XL4KTrSebSk73P+Gfa3hOP9h5YeDrme4Ao8OUHy+5L9f+bkGlJjjKfQo6vFP68+5RODm6WdpPHLA
sb7gTDUtGuLJ3UUm0hlCpCjlEcUmDCYy5Dl4gzEGs6j1TQbwNkZNNdkvznxwyLQbi/fMucYz6wTa
KhBKJoqWWQd4XwZ5eahyatL1wzU+hXZD07IzEKsvOC2r9zdteZANEFH9Z5NwVw302ov5Wb4RM79Z
VNwONqFUK8omJCuj7Wixvlpe1I4DYOCSM13mb1AGFQrSGtowKz/mnivCWnZe89C0r9WQPXyU8VPD
uMSbrya6q2pv9WdrAbgAdMKniLbyHlNPPCkdAr9McJOOyp5pHRIdUMKr1tzb9YE9GwHpDPxtcgI+
quKK4znfBBdPn4WVy9DGfWv4ouaAld2Dz9zLCtPms8btB1+BaDjgWoGeqzu1xDOB4UesWT1ioYfk
KhEzeSdLekFLx6u/5+45Q91pSOytfCIKgIzwHaOdG41ftzv0FZP0Zv4zSh9hnvUw5NzYyTWRcruw
HcNqcZjtDdr23J5YKFXbiosmEwMVKGpJwWyfF802oCAJjBf8jPTc+5IyguWQNN9NoDzXOkbxboEG
syBk0u5suteRKOBcvKblt7puuvGEcTG9LAd4vbJtmm5b7ZiuLelB7gYdFWcaThyMbVYM0sHfAhNo
J/aTbZVGG3KVglU3qYwK1CL3pZh5EWC3u5DKj+9VP1I38nSRISTgpB5+DoeFkhCBAofyEfOBQHbF
VSx4xg3rycIeUI+unvOIXx3cKze3PV79Qds4uaWOYqqAB39wgsEYKHnYveSXipIMi4nsSJsIevjE
mGy2ni1h343JcI/DHrQGi4gKDTePiqmPvHjZeLdCpSaYDEyMMldV6gNdiPyC4wniCMw9vfXYyJra
fQdNvXgXV7xk0X2SQpLtsP3X+r3lfaDPJ6mNThdtFJM1IiyZ1aQMHvwHAxXBjCXsYnr7DvF4Uzzj
3nFq8ynIZtgOYrWGmURXZYHBPEWvALtgTNIaNxuWpZXlB7KNsXKhCU3uLMYdRkKsIWC8jtRLX5B8
xJ+uRSUUdnsyaq4YlbbeS0ZdLRqY6WFODuSwrPXL6mBLzObH2ZjEJUY3iQKfU9Qu8JEtI+LZL0kb
NPaF+SnXX8t8bgu+IgCiRErWMQltDdbUNrONcm+z9MH/FAyS+Qi5bKvE5nHd4tuYWt65a9pDP01P
U/9jdQ7iuPkwpq+eR546s1+XXKzaVQ5CLGRV3IZ+ShoQ6vk2rT6FX1309mnoKNvp/9HzrvjQjd30
keWnvvlO1i+XjZkZsXIkqiD1vwrrfiXDYpQWYCK9Lm+phuft1M+qQJUEEbezOE8p4xndJWPi0fYY
sFdy1xgFThvmgYgt/MXECLp6i+aBoa/HSyBP9ID7lPAjTiJX570kT/qcb6vS3FmNfcybr86FpR6L
HWEf4QxfZBs+6Sro1caTmfRstO8B9oGEbksn2WEwuF2Hdcua/KRUO7Fs9+NqXaPOVYaddAzymJK2
sGpniWARZ03QbpxED5FcvwgEDAf3bU2c+iK7CWqyTz5HC1SuxFpjrEZGRbG57V1gs8rAsnBk8rIz
V1SH0Chi01m4/mExY2w6CF7Lh+MrcXkDF7/a/lTeCNt5muamQfZOIqFdL3dS5seqgeQVI7vEdf0R
a4HafEFj49uavNYnjaHijEbgTW/T7zFlGmNrrMP82T3hnvJiuibzzVj79hPn7NpxcZo1UwFtz0yA
5B7Yk+GFLGySLcyNPpbHRXtk5KDwKKIbPAaVlZntTGzPMSP2tFB01rJVnIkxZy0C5eGP0WGQUTMn
Dhp0ndiye+nW8dNH4rnu25S2rLR6NECjg4Mw017lk131rBJbAwJUp8Gx6/Q3znRIaZwpvGDIG/bN
/4e980iSHGmv7Yq8DVpMIxA6tY6awLIqM6GlQzh8zkW8tx6+fb2D5m/GnzSa0TjnpEddWZURgPsn
7j2XXsbRR5FOUJfCifFETFrDGmSIo3YcqfoJbdgobHGcxOO0BxujNs6jVdIpplgwq+ac1qqA2cG2
q69MIjSyH0lAWOgAGzKgeSj0oKfOy7+Z1A18gh25MM0yjiDdQF52jHs2w3CQ7vsQX5WJEyYguhoJ
6IMTM5RE/xAfQ9V/EYOCWH+n0/xBLwr7xRJWGLfmE1RTFgMdiQrZ8Dgvzu+UOvwxdLnB6ezHw9jT
Gsy+QiDaGt9qXRN3HQdjvNzFRran5vZ3fpocHNqf0m/vxs7/4XDrNp7ZB6cgw0VQpvMT8VL+09gT
nGZy2K8qaIvZ170Z+9PBlrelUS6HzNKo/QHF7Bqk0E6mx12viORDn094zvIrn+bf1lKpXasx15qT
t20n1IlD9UJhTqQDTwZOnonBEQubNxlbr3rFj7ld8JT2H6xpeQNCySFmszExOJMHP10IxVb37gwL
MXfS9465Auk5aTRpPRymfApexVQHDB15P8J+ZgNpn9PUGC/w8ySSb+st8f30loxpUkMZdi4sTLsq
Gc/MCDeSD2dTmXV+JoEsk4tJF+e8aYQKm4FABDp+EyFU6JI/0nwGjktsIcC0rewREdTFbYuJPCpa
cjeDSjrbCrdJVLvJ3g3GP4AQMJbqdqFHQGWcS+TEY/lpwHfZFgG1VJ0WFWHO5FQLPui72b4S9IOv
wIOdGFvM100TI1/HyrUorcjqSFnJiCAEKlITN2MnX0oN4y5EeQsxBMlk3h2IC6JeKYjj7eUAgddg
7CCni9AcD4IOJmMczCYeV2XRVJGrJjBHRJzhz0HxMPjNTjOTibMBW8RIOFmdqGkjrBIdUE+ytS8B
rpHuZD3Brg5vunm8LPUNLwf5x8rQu4TJIkGFbRXftFn6Urfj8m4yD2ajYN/Femb3xcY+hlW68S1e
ZaaLTMLbNrwPmI+WK1RmsbOzlwYBvwx5i7w+A58NCm1Ogs7p/tg9pUCPBWEfDl/ob4Izz/HzUCzm
HqU03PvZ4I+NJLQSNc9JuGTQKv38wLT4EnCZn4ZhtA9lmv3C4Zbf5nIOz41GCBWoFOlHecXNnu+d
imuWATU/AbhMG46/k6m7ahvatBzKqJLjsF9EcFuy3LkbxuQnCOUPRSaQngyDixVyj03NW1MnSJFf
ZFAwsBAkCco41ixgq3dDMbMhXgrRfZNwTzJPx9aNdW45VWtcRGJm4QYB44OSBRpwJvrHipUGxzNc
LrypimjREQz98Imbibtt/TNNMD2NHROw1qNKDCouWUvwpKY4t5Yy5/ACFRbmLprVmtqOJ2WfNgYA
nbLIo7Yzjx3aSAR0hUHfvrT8G3h8W9E+KIvf2wJss82c9qNpbnyPQVCFz3LbNLvmUNr1Pk1UtwW/
5kTYkzA9uBbLbNfmm+uRbCGMORKdfi1j9D6E+3H08w6he1u9J5Rl/DtpHnyAshog+9iWH0HpX4Om
Yew59zclQTvERWfj7QBXOaqdB6YuRVJullgbmyoebjxGqMhXYCytdgzUXbepQgDSF+i9vLSfWC4y
G4GHlNiQWEVcxpux6e5TSmNCyHBKM7+NZj/kE7EBVDSYLSSG4UJ2e/qBl1SBu/daE11/pgwoGF+V
13b7FkLQMsSfpLMxzczwvic2+N+md68OWUIXdkvkldsjq7AQI4Oe3L3BCJQLaH4hamXYlSlZ42Vc
vhlmG7IBjyG9UAoJdMa4GXmp4i+wgJ1vzDu4+BdRsn1OF4bB4fzlOzxuQaNvvER/p2pubvAavSGy
QRrPgKiPjV/5WEUTo+KHyRuOnlexLhuHbJelvAHFbZETr4M1oEXvWewLyTDJ4v3cLIK5HvpTKi3u
r51t37Ymshs85rD3hH5vHXfZ6jh5z0h189dpWhq3h5iftB/kO9wJTIGF6UQ28xz6NOdAOlRzGGN8
aORPOX2JllPRoLoNt2vXZAjnGKIrioAjUCvzMdMDs2MAy7mTGTvXri/MwyhZ7eXB9FvzhNQOBYAg
CDLtf5DbM10CD+n1CpR4nYSbtqpehmqNZkag2RZUR3ogZpdnN4L5426TKUfplQ/MZn3CkBpl3mCB
vc6TNE+dal48OV6EaYRkbMzM5mVw1ITRbaXkS0Zulxxs+uVN2Po/+CNxMfrJuXHF3uucn4QbY1/A
jBYdEZEE5hYn7imDjmvsqIdozfuzbfHxAaZ/zFrzzcdwTihKww3gIoEc8aBkAS4eMcbH1qBi8kJ1
YMf7iZlwlDRJMiYa2VqhRvodi9+ZqVx7G7u0iotVHSGTFefEm66VSWaiZbvXKaHb4lL6ZZC0jQdC
06b1wTWfMqb4hJZXxQUgxgRXv4D0MdJtDgovlzX1b0YdyChpyLXBivec2YQhw8HhfTPEwOpsOHhS
3JcWcYZB81j1JJMMktaHwx05XlpiR1oDcBvP2XZMx6SZPZaWeQmc4t4ZYVgHauki4aUywm8Y3rhB
u3rW56eZde8BCHi+95dmp8xWRx0E7jtW+PtgRFcke5NU7oVNeMWkXjIa2bhKiZ1Vo6wbyT9nh+gM
J+JuWKwnxiMBUi0XKHWmMZMdmHjJ2fGwzy2z/+kw7Uu6lxBVwYUACsaa8U+Wt8g6kW8+OfCRfZnH
x9xTLBZsjOPFaB9FWC4U8/l2NokwGOQkj0ZtXIbKSI5sseqNGO270p7Ovk8QtTlPF1sb/EuXIsTI
5Hzhdjm4ExtJeXJacGtkCQ5oxEQ0yZ5RylR/GolDdIaLza6ZLqGb6G3tV+rS1HjVbH5B0EjfZsN3
3aDsghAdAARr+547M6Pxm8ncmDwr2JqUzLnDhiNgyI6/jPgxIKmnIMRsXfr4tvQUuJdc0/wH1zG5
UgC4D0seD2Scm7ytsX4Nc1zDws8CoMnIW825+XRLWjt36p6TxvvSlfOVBvGvRS5iL8mCtvoa/KcX
HiuSo1GRs2N3R9NjNcnUviO+DUwcYWO8qcfWm5Ij+SgA4KORU3prFOONDEOf5Brvq3DYhcrSGI8G
QC4Od4DKoRMl1IIHo0ifZS6f8j4JYct5mNMCl6WFwGu1ZhTMdfbWDJ5zqezWvyHq+HPOi5OvPuMh
/eaKPgWWNe9TYzL3fc0mo8cb1Jm0iyZci81ioeFkOUXoTDvd2NgzfVugUA0xwHsLkxfB2SA2aYKY
bVzQfC0JiqMuMdOjr0j+MzR5uAUDCByOxnbK6vDcf1OUfnGFMsojSWsrXS4LVajdEFL0aI0cuYVy
R66C94fKmZrDr9nkjvnZ5HrGu13kW6YuacYEDHXMB/EwyPsMwnwErdoi1rPV1uRpIN0cQ+x9LLfi
A4bDq8x9d1suJeAhm+CVdubCFxBMy0C957l8mHo4iIQCUiMYESY6xv7iWXkOgz73s8omh48/fjGo
TkAGYxpnckKqjN1cXBJbtqQLgfMDOi3GAuJaQF3UUtuT7Vg8kYD+VdirycmeyfVdKsRwGQvxtvMV
IQnaj3o1kF3XTfeN4GITflghqsjfiY3DHMNyjCP7NEG2jyDcZ7uKKS25Cmz9CLF1IdxR03pmojha
UD+UwqB+155zV5CwhayD3CUcVVYF4SALmuLUofUnDw/a2dwQyNgjv2Wkf2Yn+EAbwgUUgpIr5fBe
AcvUrHAuVr6U+6RlSTz6KZMvQ3/QtQ/bjGhrNwaDkNgaGXPffc2522Aa2OLPJpH1XU+sE9wyZFdV
m4wygFf0aLvMAm9FBRaBOYf4NeIbqsY8PlcACDdGzoXmeii9A2wEUGEafOqIuAdcsRw8vxO2B7Fr
78gZRlBLECyrfyyOnXrMsvk45ys1OEwmXMAOaie//QUuA3R/jTbJKtzvZPZ+rQ1Z2wDI1POC1tWs
kLm7xc0tgxubShIxXWO7f5bwmtv9nQV4KwptRNOEqL/QMGLt83Hw2hNtkhIU8IbPxzhY+XteMRwZ
MDSBJMaU5jNXDFIycYI0fR+ZyZPFXZ3yFMOanYiT7sMnYbOWzg4GD+oBDwl6kby4adcRaNbyqy1l
8FqXKxxhgFUxmgKL39y5FMczVuEy2YE12uYpGm3Y0t+KATatPXWUiWwu1Suu9FWtIDT2PDFmci+L
cIy4jwNciGb8cZcw3E+VF0Rm8Yeyn5IxVGzsCTCLCQBDSk2VPA3hjtmcA/xkpwuO3bYx9qkPmJo4
LjjYJu2hzaYBBRucI8kbjp53QaCY23vEAcydEjx78BE87iDjwCLexEHiP+ipsxjY45xoNBv1UXEc
VA9u8uHP8rZJ7QtPVQelU8Q/VKQPtlU9QyJFmZan+5x01V3u5q+jS7/Vt9l3jccWZElOjszo7QbT
xK4pMDeEk4Z4oRnmAcc7GsIm8GfTeNUFblURtSkQl8ZqTx2fxKEYwB2Y3a8a+udmSbEKesFO+pg/
AbHudPLZJaiF5OIBX8nT13qUx7EfH5qguoCu+0qsBdM3H3qTI6wLSsy0X0ErPs3W9vdTlv+4uQXX
xTKAWjlAukGhFjdUybeovJBAhP4JTKR7Ji4UgTHDCloMJK2dRxVPCN6tJiU4xMF+I2kdCGa7Oq74
UBYudY/+ipDPZxkaw75QT6Epe6zZ4w90XnrmogC8UHNotTxs5Wq6mZFOIS04Bazh2ehHmu+Jv1w9
qXCTUanmyJHWbJTERigzNF/uyBw8+W3mYHxBL/c4fCr7U69rgdk/DrJ5msriJc0XSt7yUMXXwZk5
HYG1Gu0pm8aNU3mHNPFOTRtewpABAN7Rs2CkUSK3HBFSdgKhG88WptYKKPtYPIRVj4uEfS5QCnhx
HoOcQMfHfiyOU1hdO3TjmUouiy6upo63k1D7Jrj2aHYZBeJwsdPfKD2s8A/knUubPXZXt00eTPMd
ehZv3HkGrFkmpBGaCFyd8NzW9Z1vw4xs+98eRhHJEmh+RwzLrH+cXsNJ3c4BJ3ZQs2Hinyh4Hef6
o+v4FEbYEq7sL9g0CgfqOxt1TLVbfzTA9yZPnrmz63DPNIC5jcvYpCrNR2ul9U7OLiCLiIyGkCmW
q2RUrxwIH6+Cp8AWjPElJuTZzqpn1NnKH9E9or+YQnuh+mFPG5onL8+Po5W+g4P8cgp1N/LJ2H5y
bVB1TVh7bSIRU1+9JBLwfAHivHsYrenLMl/NlpthJng3K3Z5wetJMp7jIYhJbiRvcCqCu7G+A9XR
b/53U/vvm1rWqf+NN/P//d/yX//lv/RmuiF/+t/WtCbBoB4oRIJBLTa1a5Dnv21pzeAvwzGoZEPX
CAzX81gN102/hom65l8mADSsmY5re4xP+UP/8GayqLVD12aH67DLxev5P/Nmson9T95MCyNBaBLT
8Pdf57j/yZuJWmYMGE+Y287ySkZATBTc3j1NroOsIUZ/KRiDsbBrHsv54i9MOOGrGzlGmEl/NOmV
gfnJmXBvWQbA5LqGtCQd+zbrZ7hiCJVRNdIJsgUTPM3sCmgl/Ro9irHqqxGA7haf15FxCvdQBWlM
qdu0uRqFNWzRxnAhJt0HpyN1Kh7LJl/eGEcNeO3JkpmdhpUJgli2Grn64l9xU2b+vWzq66zkDfPQ
1w4RM1P8XZGF5NbVoiHCDGWPU7PDSOar34f4273jUvt42iga2piBYYGnoQ/vJ6TDVIjyLQ0YXYfP
dTr/Llh07NsPsFY+415mkn7r3Vll+kFNB/3B6jF4Ox+T4vOM8R/oQTwIMwEqTlxa1N2xZ7z4CviP
CIFzm7SeQ0jDxWTiC0mL2KjpYyWwbUG371MT4r62IfyYYQJ9wkLc4lvcbMZ6ZtuPc+mgZluyHUsl
e5PIhLkOOzrc3g/C1RhrQ/e5KM19mFm/Z1ff6tx/Hr2ahVN21cC+TtxLt8RzLzvTbsyNG2ac5RAH
7EaWVKH2g9llT/Rbv40BblowsFiNaybLGbo/gPPGllw7NtmhhHXgkqCZsmMQzpML/H0P92J1Hraf
JbYB1VwW5p9oheqdYOezm8e0I8FofK+W+uT0Kd+a/SRDFkRgzMkgIL8Hnw4A9Mo5IUWlBUW/PCNA
Zu5gGtt+9nAYEQkYJHX74uqRFbo/T+dA+gYlk/pmuPIOOwY3G4flPu0RDzn2ps6hRPhJOW3HJb0Q
OYtxreYb8OaxjOxife4D5zG1ywS+FnqoxijPfDskIRLX3AG9NTzq28zEpteky33uNT5uvnnbjT4N
b7FGg8GQNAPruXDyP6b/Y5W4Ihi6wZ7VLOZ141h3aWWfeRpLCEF4TvyNAfCu72cfobFvRyM5CIOo
nqsUQOGM0QjDlndtQBbcGEWV4l1kdD357l7k2ADmIGWQqgkb6gGyNbNz7JeOmb+yqWSVOFk+a6yi
uRU5bVTWo6/A5Qo5Eb8LyQL30jXbc2WzwvD9JD8k3QNmop10dBUNMX4Jem50Q+IqZ+wWraX21q9c
8OZOCX1G2woLXAsWAKaFkZ9xuc0tC0YyGntq2jjvy2hJBicyc/MFp4b6rBdKJTM/KVSNxtkuw/Qc
aDs5tIW6OjI9OQyvN0bl//QLYgc16lXgbgPpqQ6pJKcKoohDM2NfkqZ20Ttgc0yqloSCQpVbM/RZ
aTEoCFj1Wp2NTWF8QEYW46UjELE2CPUumlxDsK1RnLUIFZzqxRsm2rMOB4JuYrzQOT/JzpnDixTO
T2N3JxnMD4Bmrs26cAgB/eQZSU2C6zhMx9spDFbfEUXA5IxH0VDgJf6htXW6HZA8b8lX50ScWxeR
mb4RHQJjkgBT/sMhmbf1L2ZbfwKfNoXYu5cal8JeLFgmndJGET43T6qWvyxVi3UvmG29AMij2dmX
DknxNBE6FtTJPiymiQencG4y2kSagGcyInFmzOLBpFEn2MDYV5AvNwnrc2jqdAat96QlG3Yowvjk
s5ZsDVrTmBwoBJ/Wsfaqd/IWW+arqUvAHLSKVswUPzlyHaPuDnDof8gCrqPcbG89BzvxLDu8M9Bg
Ohkn9LbWzNxJXhjNcgB0WPehMi+bFyFK84R4w8W8/JiHJm2J1hpbXInfDL83Txm8rRhNeZOGe8YE
/jaIPZQi6IHKxWMB6JHBrO5LByRYQrAoluTutUzkg1dnGHorfO8KBPk4aAS7OPKY+rHoUbK5ZwuF
mAhIDGYiMCE++4QqTdYUNn51pylILes5pjPD3w+x/pELyZydw24j7eoLvmOP+1HorY08XliQR7AK
I8uRhWRIR61nUIuzeGavp/GAchX4jjtEAFRxpLV87tkUWwwj2T8DOtxIC0KvxiUPgVtb5R7txxyl
vo+XOl2R4u7wsky8xgTd72lm1M6p+ttAhk9VSTKG11ZA7vKX0KYvBTbOMMzut66I7YOJ2zCej55D
VZiMBDhmWMukfZd4c3pvjJBgPB8Has/BgbZ0PLm+tM96kqdkdBC5ZAhwZQ1+ZyiIH9YkqmAimrag
FNnuBc/jACwcZSO1AuQF3hAiBVCSHuNldV+0MiGquCRqDsufsTKIZ4bq3vSn9X1xntplKwJiUS0l
zV1MfgtWsPOAdwXhB8Y7IRbOgvihuGGqOYG62E8roRiT4xWUwqqTzT6lZBbuAGGl8WoYavkzSi04
cpqlk1M/GCENRilMdVis5QhreD8EAj4ZCTDNYFjoMoNIWgsihSUF91RRs7RBwqBQcTj0TQh1Xz5X
Ew9dbGCYpEsHvy+aDRUDI5DAPzVT+uk1sonwcOzrzswvFia5jSfwE/WMoRPONnjw/V3WsLqUPTgg
o1/YZDqW2BZ4US3As4gR3G6/omUk43te+vAiRxP1AtgER/Dmyr/xK9B1sK5PT0zdufYES3UtzdvC
J88S5O5JdSzQHe2Sx5sbDpm42I2XyrhpS/0wT8G5WM2fSl4UVcTtjLR2wwbKS538hdSu59AZ59PU
wI1FuOBVS2TBf2gRksow58UKwh+5gs9DsG8pIAQcCxUJFyBfLDNhbJpzO/gXY+AUS0lLIaO3vq/8
Wtz4hY7I/ansedeMPKmd/uDXApkgw3mXSfHTiJm1YMquISs+h9R5lsi+ssVHsTIhiwmM7g/rIpMc
HOsp9Ycn+GPhJodYGE3BsyYHnb8G+1uXRiMyxp2Yh/OSQ7lAh8i4Cwdrzf1F8gSGKNWny6GUggyE
7KTchm91JYuJdjx0A5S6WBl4iv3iyvIXvkKwDgId+QxOLSeFC0ee5j4zi8bYGl3z7tSmjpDH7EHr
p1lywsDXFUDZCwKotM+BP+mUOlc3W9DTa/zqdLKIKo0C8dQUDBpGb7rTqvvCL+Scc2Geq05Zj1mC
pm0wNBVpQax6OKryxKqcztGF7uZB91SmBjzoxc9KyIcqcU/sARj/GsRLTyE704bRpITTfxaFPpbl
gHJnIKI8t41dRfVhT5Dq23Sl2GVyHdS+x9zhLFCZ064b/tEPfqO9jzeD/oMRN7xncIebhND6Xghj
R+V3ZKH6ZwkW+IwMPcoFX7qJ5gmBUXLH7PGigGyW+pi50M6Kvu4fx0qhioNG30qPSTPjd6YH1TkN
KliBcTzTJrt3BD+fU9Kt8sRsucZZnfXaRL8CYIT5oG9xT2XdCYHpsg1BE2xNGTx7M5yT0vVeKw8z
Cc6UyPTqHgsik4alJx+k56LiW0DDEdz6KbJlst3uu3RKbp2vQlc+cbLZsIFRiIq9nLP5kKw53FNP
InfTnmwWR0gnusgI720XjC9gMySdQffWCweQ+Zrv7RP0LTyQUeOa/R2r4h6JfXXos8m6l8OH4ZI2
lxAYXlJG030MgOYRA2gyxaVm3TpZJNXn9VmvueNxEYrIt859kbW8PWwyOvRA+zFrXpKG0Z3K9bsx
I+OJdXGZElZJS29csSi257Rf4a/NqvKwUFr00oFu5uvfplM/YzMMbvTYy9uJZsb8WceoemleaoRA
rOcNFn4jZURF+HrvcYF1HVucP4tPNru5prTbmiWz93dye71muC8YhoaZuKfMY8XiTe6xSRTGsg43
W12u/6g18j58l6x9TiS94rW0f8VQWiJKwId2xeromd+7bfStsHmYefSmg+kGWwf9m4lTUAX6E9Ae
BI01pZ65yjFeOebE1+s1x75QHG1+Yr+6fsjFj2KgJvQ+yZz60NR2pBD+YW4oq/uZgL479opAT3hx
MzRQ7DnSlaxRrambqZEdp7kA1cZ4h8VjwnzncQxPZf9ZGvkbHMqjm5ofdi6yXTBTAM5l8NTmAMT1
iLagQLLHuQAV2jAuoqqD27//M0O99buyYGmOjWxshhOrTX83BAvkYN3dGbAzuTvQUjrzqqUzLy1s
ks3sJm82ppWbvISH5CE3dsrusV3cGE6NYW0qhaIIudvQkPWF6O+pxX96yaz3qmJB4nToHEmL3+uS
JqetHXtHXAihJsuMHjA9Czv+oxICsyzDC2/Gyr4o7gOCRECXYi0DYWBkSG/9SFftLSAxAJuYp80p
B1lvvY52qs8CmPhhKnDVVMte9f52MdB4IismERtOMLhG8VIULG1Rm0c5lSPYv9C58fHA0Y9v8EdK
LI8AVBCTJiL/WGr726u8PwjTsX2ysRlT09+xLrsZjAz7oVr3U2nzO2fLAWgpB7uU7s2AmyIxmWFx
1lYoT/UuHqo5WkgMK2XvnWZ7uStF8j4VLDNDsgZLArK2peuD+O8Y3LY+SBkn8A+O6n8nlIcnUGul
vwpV5mo4Vmykl4aWGX341HrUUBMWEMjZSee9hzUrnfWc7WuEzqOMOjLaN9JfPePjugTD+Q3gYVsU
jaB1mMdzacwPXmf7h9yz940x4K80fAz2AFjUxBEbtgV96IOXMPFjrQyc3xzaXdeKYz4mwU6H9TUV
3o8l5imqu/SXMnh3rY73i93lFupWuOkM3ndjZog46++iaTjIQNFQK6AqyPGfSRdCQ2u/2HAAo4Vb
9MBR/CD0UaMWcyv0s1nQg1vp6YxaMqxIFqKDuRMZa3e7CU/JXN97Sd9eGBfzSdjTo5jmXTewkBaE
zwTWJcdVxJQz+42P5U1bmUA/LKDL+Fc2woc6XrpTlQO8dkBFWR1NNREF9ZaBCJk301t4nWbn2/PA
wKZTIBAXI5xU3mfMDpi1YsUyDKEdsCMqhIB33+BmbesGKSAUEzZslEiSwU/bT0c8TNwVKbc1Ccmv
VbXqq08lgbzx1CwRneVt0nr7aRbuYWob8sCMhe8CANEP6S5E2I2quFOV/ZxzV4UVzgA/cGiv3GAH
8+mXKtHwzC6liIkwyFvvTJP+LkYAsA8d9+i6P3W42HTKfDOoK8p8hlG2xC9w483LMB4Vhp+ztFpE
FHV6YuPxJ+m9PLI6dsELzq3QT6dnNjMbiqXipsQcTExpf+hm874YwZIOWIR3PaiMrVfMZ7E82MPw
TD7Rmk6RRI7jhjT5DHvcTW6AkVjEQ12APQmCfOeTjB6NqDwgGeCsz8r5Ney5XQcxv5Vo0dFSh/eO
ZzwWTo/cMg5+665lGm1zL3bLijESI5VFogSdXDTIDsZYXFOUtS20AQgLxb055MunzTQrwrbEG490
d1uj8ABcqYdj24/cIZaTRnZY/65bfkBavnVDnJ+zeL5lAMVOQOChmuPu2NOIIEwuztnEwVHQV9gZ
tklyC7+HDtPYbH7P5B9ScXggk4S8NyW7AblODa3+IEtqMsX2ofE0W2s383Zd7+3ttR6YKSsqLlCT
dMK98o5do/BnlIh5JK+jgXJ6J5rspg1o50bvVvA7bhDjscpO1IGXpdnNlYLQzTwjow3a15AW+KnG
r8qjY5it+Oh4y6m2YQ+UOduDtAuiXAWHXhMx2shq2NW5eJuXbLVF2FsTGhYHe4v9DlU/oaiKl7h6
1xrAQvM9zP7ZIn7UKl37sITrXWUcyEp1thTvBIIJvcvcIT6R8nKBpR0eSlgpIc79k5Esj7UC22ua
HLpgCtbX+h11iEFAYopQf5dXkG8GKlR2/ADBDfeslHylwnruq5b0SDT3CGKmgx7t57qACGEj3NHd
KucY60tooMQbgEMzA/hltPjscgXteunVDZbtF1JXOOoXzt2cuZCkTEBMi28gLort/64b/n3dwFz+
v103zNm//h8O3l4Tj5B9s2Goh2xY1ihkBvgmoa78kH+Yw8y/KEZs32CxYLpkMLNc+MfaIfzLN73Q
DDimbPOf3WHmX7aLVCN0w9CjV/5nIKTxF/+/56woErxeCPn+R+4ww1zdX/8ht9mGR8k2BCYkywzb
Yb/xz0BIcAIg6hLXYwp265HNdJpnecYFC8fHZg+dz+GLP05JlBX+Wy676zJzuQyZulDifC32QH+Z
VuuanwGf0Q3nCaG8n2AoGjXxTelY71qzUFz1Dc/7UH0rzN1lfHEL16NPCIa9PNZjXO2tJMfk3MyI
hwRphyZSmXbxHrWbYLdpIZXNI/kh7oKa1ETH75qWgbrSu7Xd6jazl8uyWK+pQhPaM1uJxtDdBn36
sgz575jR6SY2YnnMTMmkeqWbdeatqkscxDNaXFXHP4Doskjl8guuxCS86pxhFN8GAWcs4roLihpM
bwSq4xmxQNjaFktayrL0CT42Slj9zuHzKdbMuQGRZh0s06meur2dgZO0FaPykZW9MvKRVTGFbFMy
EHDw08nCv1uS+EPP6UKsk6P47MNLXQN2Rtf9nOegPer8yviEjU3sAnatt11TgcqVlPIekIeEeV8W
V9aZ1Tv6u5XxGHTpWXM62FilHGSExAPZ+7hkwiA848mWujpWVfYyTsZv4QLFkx5r8Xidwsxuz7A6
/GwLyRG/WCclsKmJhDInzdTRQWgUVaH+dnyUaEwtNnk6K+h4pQbaPV8mlz0NoXL3c9oRgTsFG69N
yKNiAOdUIdmf54E4Hcrx4eDO/hfW2nDrBy5pdQUPFImyO/iX576jLUWas6HUTo4BcgGV2ZK/HGoG
xmksO0jkcrRy2Sqay1b5nOj7GNkerI18CJ6ghgFpsjhxqcGjeNXfYdp5cdpVf/bZJGANkzlj6q2A
6pLNhzFatwe/llzELudtmeLBrfgNobh0G2fV//WrErCZNJlhsxEZWThS9jSEoaoQm5zn3hE8rCNB
oKdKmnyflOAyq255MtVAtJA2wps+rWVU2KQjzG6MxJp0BMUE2TCLR86NfStA8tlgkmFQs8zx2+ZG
ropHJCkhA4buMR3BDnXpQ4k4slxVkqkfwrWsVhw8Esp01VIaI/WG5Q5vLl8Lih8ePlnDiFtIAItG
t7wIFPIkweyJILpSFiBF9BsHdZf5qw/Qs4C8v1YzVtGmXUgLRwO4pM0RbrTJhkFzQITTeU4+KgdL
SGGVBNU584bwVVIUPpMYUU2i8E5PhkYmUL+JilFQjfzt6MUV1yxB2B6K/3CNMS8rcTubKCW8Krsv
k7aJClHexD3mrgTaAV4JzWixhdSXoynWFQiR2W0QDvCGMyaJzGWd28XgI6krt96a/9s7sb8OIj5i
6kuqlRWFGYDSsJdvK3R+xT0DDlOXgBHJMKWLfE9zS7Ci9x8mhfxU++js0tG56ukn96RxzBh5RfbI
U8SY+WKNZ9fKXJZfZLoT3PU5J/6+wjbF2gNIVU0APPKheutNL2FOMnycPZgzSfHeghy8TTnTujVH
vtHTHr/4HOk1Y74jbB4Fn8tMaFUkoTQ2g797zpwmkJB6Y02rT4F18TWSg5dNZNn3iMxEGu/cflVB
s57w1iqsQbWUNsR14sHZSg4B3i3YuktNBKmiNxqn/nsK8rcceddBGcVPk2Kz8f0u5OlEwGlgsJXT
z7gabXE+XMjIe0U0TMsd5n/yYra2xdi/s7YFquFUgFyrNtgLwD/WCpo2EWh5K3o645iqVhg1Eh2M
N95juWKq5QqsDiBXDxCsEyxo1Yq0hoO1JslBuSsblIjJ/2fvPJZjV9rs+iodmuNXwgMdkiJU3rDo
/QRB8vDAeyCBxFivpvfSSt7ftxStHmimwWXQX56qQiLz23uvfYO4di9NjcHWQOwMMnYDIZuBSHry
tI+HEbF36l21qhxnPHKlo1T/fK7TX3AHf96zWLz5sLgDmNzLKIKTxNCaa1w3ltpfS0LBquVO7yq9
dbivc9Q3T4NGfdPsAZcId8wq0yBwhs1q7TPEksXFhi+xtTQ0HFiZ2Ptdxx2FwIjUaPEKxjgshS+h
oeO409X1AIfc0UByV6PJMxjlg+yNjRjk3ZQE+0m4z0AasJlVhrtNkHzDH9R5S/dXuTjbSVEr0c0B
UxdcJxUPyarXsPTUwvsFSX8jHEDqbh3QJ2qqveebgOkH8zcmhY9KUgQ7utk9bJqEpx125wCjnZjC
r0FD210NE9cY91Dz3DXYPXawpyf3IYiHTWyNMWoCEHgcuUe/537VwIeXw0fmxfTIaXB8xFJAUFcm
W0ZQ3To3YTEUGjXvwZxHaIObAIV+1jj6uQFM30Ko9zSqvsUzzvyAHhiNsW/MkbVKo+3Tzp+3YQvu
ftTc+x8Avi5lJSZwlKN5F3dCMuEFgso8ACgyskmmUfqjyN5Y8HSpliIjEIJWwSi6amZMwumSbjy0
nLVltoKpB6D+TiP7C9j9qQY8aph/YfH6jNVsrmP006OuLdfof2qjnXVCGwAJ6our6wGmqLxUFtNN
IwCIkzdvRR8fS1nS3JxArKRjQOmyAYqZodbTP8BcliICXUlA9sPVeP1nILbUFYgPBmDpLl/HNWUG
Qc8qzlx4S+M1jZO02TlwQmoaEDqaECJdiQDMKt83nntWCXUJE87Y3LOmK3uayJ+Y4lR8+km/Cju1
b72EIPeY7r2kfOtkTJxrthlv6YaHIroKWxoDSHO6W511jznWDyOrfivQHAvaAwMrv+1n52qJON6H
aCXrhBLj/YiGuLgNy8KMpTJYrqg51AudYoTs4wnI4BoDZ8JEEpvOuY2/BL0UqLE0cs/5uJ+7mqk3
02j4mfKDLVOM8OIw3x9Fsp5ynM3CTa+DuD1WNAWyI4Ic2gSKxwAXQb/Ip5YwvjHgEDdDai4TIOIF
BSechoqGGdhCGfnoPHC9VHQUc9RBEaUWSa1CbN3roSLn3g+8JFyTbaiJ+IIRetFjWnysS+8zNqj9
k99AnHaWVNOd17ZkUTJDneYdzmS0cFTQorEZ82rfZb6xHQijYt5s8csvzbSZhEf8OmSgD8XDAIFM
amsuiD1SQED3t82doHYAvE5b2TPoCw3n1srtb7u2Kcda+q9a9YwPFXsFoSF5qrhFzsuPjWSoreZ+
n7otvspDVpvBKcojtk4J1DMKbYosHXaDyvC/QrExUo80HuUnCS0qsSuok2UZWjspgRybJrjMSl4Z
XiOTuwke987bI3veLA1NrKkFO7cV8VeWjfehTo4Yk3s78rhTI8g91kqc5qHkqdh2tXgcCvIj7TAl
a9s2Gfjq5TPq740SIjQ79Ghd2w84qUmtW1RgNbg1pjF22CTaa5GKHEIzhsnEKQ5DScSdO+yXW5Zb
e1DjrS1uminOt7ZR3w0BGq3j5g+ubTy2bk5o0M4+Ayk/53migKQ91AWi9VfjkXtTOqzs194zTSvE
M5trA425AAxB5vzsT+p+outn05f5Oxb+G9u8DGzJqA3jL4402IDuPqTGlOoZk5lyYnKF5C+RDLEm
4a/mLiV2qR1/WhP/MtmuUQ7uga1dT7MkLhKZRxcPLM5hOEJWga7mot8x+hu1nBdoYQ9kyIOrpb66
eMVFTBHyjwjYn5HruWeHdKyW8206qStHy4ZEcREQtZSotKjoSYsDgqeVgOXSR7yY29FMN0k43Cd1
2yLUsKBPsTtuDSbvgmHlOsNGdcaa2hB+2fCUcgLRQicx/Q3OD0yWWgTttByaaGHURiE1GK3sip4d
M8NcOEFUqZZaUG1RVl0tscZJ/jH24XGe6cMJGv7FJRCsUAuzhZZoS7TaTIu2CA/DumBO2OqjxPAj
7WqRN0PtrbTsO2gBuEcJpgVtp9r5MNvjjElYuYjKNwxlFCFGaEyoybWWlW0tMHdaarbRnBdBdRtd
52+jlqNHLUwnCJUXs7nLIlcHkBGvx0NvHyrrxLYZU/9YEqLHwbPyQcHTCGycqmL4wqOae7reMh8f
ATJBJu01KJrTPpliKn1FIrgs2D5Fs9RllIC2hOU9eDEG1Bh9uOiycOsa5Q4wF34KxfgIqjV+AtR7
R8v4rhb0W5YcCBkj3lvuWoaL7N/Z10LbAIQ2BLg4A8LpIPAJIDYTmtPWgQIPQfBjJsgeXW0uKLTN
wMdvYOM7IB3hrSbDp9uwcZ9zyM9khF59Beojkj572aImJGqSK/SRGM1JIBHUeYQy4N1gYlE4eKp0
N1vfwkSMDEUCATIZLgmq/TaP8YsDDOARJovZ4DphY8hds1w6MsHEN0hRsD9wZ0qSJ0Z7QeqtiUJK
MKXONtRfM/0JSYajmctnvAChHVT1Phv6T6spwY6xFSFkxhia2JTn17juKv/bj5G+Kgp27aawNz5V
u0wfT6bSZ7eQUSjnZ8xS1EqNUfxcNqRVBJTsAlkMqy7QhsAE+NeRq7diauJzbavxhjcfHdlwAPnx
eH5YmMCYCkC8CgKS+oXxHRr4KOO4e8Tf9FngSlvPnvkeZP5pmU5RgJ3GYygKKMOFrAw9bgmom+oS
9+AEQbrPE48JcoTbwMkczhi4MqDjIDbrakUrO6icFXVSB9igWcm4FD7EbUJMZetQyWB67OjLnKmG
l1MxNbT+KYt+Gi2AjJSoOC2Qu6DRfG/TBXJCBQdcUQX2img2sgkkbo6yJ1+26QowceJLzrwzFsCs
Dq1NU0RPSQN6vOuNfvv/Z35/Gdd54t+f+b18dGX6P/9Hj4h0+dCy7f9u7vfzi/4897NAPLEIhYHv
WJ7v+n+zG4d/MuE6kYRzuQEwefs7uzFNMAxRNKrJd5kauuFf7cau/Sfd1+IGFhM7NAH4Vf8RLpSl
7c7/OPnTTmfBIDGwHdtxhfjHyV+RLZbVxwU3FDYeK7Ki+A10JbLBpGO2iKeb+U6rUpm37NCBoWlT
pgz78hy1/jVyQr7OdOEyS80Ow9YXZ6vvxpBvxH72s0xfGK9fUl3ZrOhuFnQ4i3YJsTDrygwk+5Se
54Jign5sPgYHaSxrAuYc3AVRjS4yVnR4j5n8cJl0ECvHS5WBu9SV0qaFPU8PnyiapnFa6uppjDbW
as6jc5J3z4lJ+JOkBUQIm/jXAPRAV1iHdFlzw7mN2u6dVHecDddlZL5PvcTkoEuwuzgm46+LsTvD
ClYN6Q80RYk2m5wxxZDSTYx6PzACyzyUn7gesC9n5Ct0/TY2zN/k1pbkw23ba0Om7PbStaKzu4+8
Kx7iigAC8ao0TV5+9S6h5Eap95ZOgrBt8TiO1IC3uhA8o8yT9TS/8agrFII20EzXh4e6SNyRFSkl
oi4cVNxD2GfzDoPEcx/nJZO6keZDOslHXU4unJjjl9/iHKe5PNMV5sJ7dWk0zxqqzUOmoLuatvNR
156DAn1PweUFyXEW4VNMXnIVC1j0DSvnBOV+Y/qwtDPgplfdVFEgpivWndZ+snTp+syWIRTUsEt5
IbyxF7qenbsu5jRd2e7GlLe78jDRHLGYbLUV9OeOUNyg4urZCc0I8eexNIyenE+nTpmp3iMWsb1R
REwTS/FhVP6dZeF69qMyOjct0nfE9BOZh9nqRK9CM827qMe3o0pwE1hu73NFhDaQ9nwDUAkzApGb
wPvMJ+PVyr0TUeDnqYseQxrvzQlcUUIhLAbk2SyfjTzQXBaQITmplLIOz3VDqYvAQLLyg/DdMYrL
MEEczC1ji92kXU3xxVbYBJjymduYoJYjdmFvnhpfjnsETwjBeX2VMSvYe4s8wNImPUacOOoADnnw
+dem3tEUk7wj34aNx3wj/smwdgReklZWt0lHUVz75dRveopU1rlM2YskPucGRmT4Hufoy9co30pD
fSHvvCBVU99bbQTU3xZ5CT7Idqxp+KljO7xWDvIZlG7AbFCDe40PdjVIONVIYQVbuNOQYWSlrbA1
dlhPtTWIuNNIYs3/HGAU+2ZE5W8N6IPp3TrB/L2r0Dz3UNoZ3MJXD4avwsvT695m4N24wLYwlxeE
h9l8BljJi5RJSjRaN9KGLf4DUjZBKs/kPzf+dFfDWh41dNmLwWE6kha+jD1dVxCNzICbjwHc8CWp
PmpfHjq4iLuSy2qdpOdMA56zjuFnCgZgZWv8c58e3YRZUN1wdMvT4c2ry/LWXFAmzLi9mWMGMUU8
Pad1eOdwmd8WwH2mRHYP5N/XpVTDa1a18cmacVN2CShyzxpORqlpBsb1xDg/KnL3unDxkkKwOVcG
T05KEHV1qXtGZYUNANj1HZxPnH4Wsk0063AuiGeuKw3QrojhYgScAzbINBXVzmtjO8xxY45oic0U
OnG/hMmxW8r0iQpqGng8VgUasxAo2MOWSTpsR7y0sPM/CLRcvJlJVB+Z+bYpHfN5aYCag08/xbDB
Sculux5auJGCDY+vjXHEjZQ+LW453ftDyYx0KO4hdn+4mC39LnuK4ZCzkbnDyXPOmQTFHCVXMX/L
IcAlMOe5TnrLteReoRyYaKYkkhki2u7k8Aole2GDRC5/9CCipxqQPvHwqIW9upGS68YGoEq2e4Xp
reegGO5LrqkGzbtSbHlVMsF4KBlIKFJjqx53ZS5Im5ka2W7Z/ZcFWWNX2uIh01h3tmpHahRGziEg
30Vmf3odEPhK4+CdBjA8sA+KrTUsPvetF0vj4xsNkm8gyqfW2daAeZy20Cosi6JQ6PODxtAPGkjv
4fva5EQAd1yJAT45wPX4EQQqdDnswoCGAkwLJV2Q20IlV60qrzwNwO80Cj/UUHwo3XLfa1D+krkv
UW8GV2OU/I5g6S8SqD4XMvhYXpwat29o8H4yE7ftNIzf1lj+GP/musFPkNgY5oEJ/Ybec9NpmH9b
dpT1AhPsIutuaeqbucFk4udYCWrEPZZLIvNmjdmBE7PYVAITvqcTMJaaAZMaPhHaLj5a1vBpO945
atxwb6Ui3jFt5c+fyydcbxwjG8GGvOj2hbHskzp9qqrsHe44lQPM7WktDPZCVx2YdB74I8oa1OBP
Y0ZGNAj8wAiB+d26Li+9dNhICoTXjU+5aTczJTflpbC+fcMebxJON9zWCjL0EWbd6Cq2zCeLboZe
dzQg66yozHqdDBAMCz2XK78UT60Et193lDxEuu6BuXGLL1LeqtmzYcvoFEyzNWL6jseqfKYpmVwR
DO0KAzk5JLNjWy/N9GynM7HABoD0+edjh2nZDubSA6CS5QTAdjkx+yOI/PPuzyd/3vw4njJrgnH0
8+7PJ4fWCHc9e5GwDcNTMDJm4a7Puyot6VJFjyJSwL1vXeSMz5kw4KoA+kA5OW/w0i5/vPn53N8+
/PnqP33u56vDMP39jzXVgtTVnWpsQWD4mGKflIyQ1zDcZxvDWChztofb0IwBXqUT5/tm5io3CNr8
+V2yIJIJluiGY0Br87jEzbmUY33+4wsmlToC4FVQqJPRTNh/XDGq0x9vJE3d2YQxKSZRcOqU559+
3kPc/fN7f3yYuhg/UyquMuTWJP/LG2ZN+doKYl7wQOjPbgRTBPn93MNG3Hegjys1nC32Dn+8ISsB
2lO/+afPRa1RHKkd32JE83GJDDQQ6PdcaflQgxTjOtXDjM9YbYbKxqKOUZm53/gG7BuIb5UMw9VY
aGsyRQ07Es7ZweZRS0bXOQdzThilZNh5/qlRNjL7Hz5OsACek5e/fcPPT/1861gBxYlQrbaLmI2r
dPT//AYWH6YYkli7zhiPiTJJrIwwWjjsf2Yt4FI6oj9LK5yASTD2x9TS8nKffW5vBtuU9WhuMA0G
1Kw/GH7ibOhcDzYRcVnZ29QgQpLonBYrpMKGVzfnfHLdbRSW9jqMbjvqvM8DVbHoqjhO0mC0twnD
3gSU5I55uXNjTDbpigfBGjE0trGLloG5AA7DipMNIABOz5as0GiqZusOvCJ0X0PKfBllLwAM7rbX
ZQqI3ViORs5ENSiYoXWNsI9wp1mlbHFgUY03ws0OhsKJFKT2tPNdet+WOT20LVtzGg80To1QoReA
ZE1/h/xXFJL8RiTyg9XFLyoZ72VlDHdBKr85XVtUMnf+1p1vxniiItJ16h0nDc779RPjknKDVTi9
CoRxyGUUHmQ70XjXMPLxW3XESfs9M3KmTvbbRd/cxwLj41LMauXYzbwNFlgCIkPSowjoHNrO3VB9
TbNTb7s2/w7Yza1lRLQtCl6YJGtfUrKdNMM1MBvyND6cljkjYsD+fg+jNNh7THrxCOfgFp3kFNYE
QE33kpDOqEw2KAkvf0wiV0PdGsyDnfhct3iX3RDcVWG2wKcNEKijubckDAjm9KpYGqxqX+WSJ6Sr
nU9TAyXS4NVsECO8TYGnOg7wmeFAwmkcyd1AX+N9Af+/9sxub1NvlIFkla2b7NOKaD/0TWTuRdIT
1YCMpan21NsVKNXwUC/RDTPpSzduZjNqDq3jg8tNrbvGJCQYsgOgRPLTmmmtiYr9BGWQMk/DBbiV
LquOA0SEMnIcHOZqbY4RGNkdKF9SfU7B+OnSBI+9u/vty+amWeDY4weZgQcpEAF9vG2BMPLabXa1
cq9VwChP0bei24l+ZSBA03KkEkDL51L5rx71bbrLmKfhwsz4VOE7a5T5jJrxQcs38F3gUZkiFzTa
i7mesjAjNI/hGtLWuWbjuqtM65CldC36HBvDmdaNwrsyrTE4BEIeWiPDI9AYT7ETmSvcqBC9fUmk
ieK9iEnoHibLLi85pho+EjV/IGY51T1X9fQgy4VwpdAmEg8/N/xexoBWkVJhMCprZ7i7NpB8RpW/
ygxqTAb5IugOjTF0dzaVi33B3HRsziwwzSop/TfTHp4aiSk2Sz+4QYa3dOD469xwXtphPk+ZcdPG
jJbGku/PKUXq352EdcOeHxcbWUGM8pqJAqmDnmEA482XhBk02/lyXzgxMLV6M/pAUa14QJrounrH
IGpV14PueFTnYqTfEnL8tROuGN9NHkK5XHL8ofLKndi1CPWYBM4tJU1UpTVPbNtuBmt8HBd518qR
HV/kv3QSM+KQYv0wC/VW1QKkifXsZTltEvx/hsnIr8zAA4MxWBCHvOLXGByrTt2TMcPaw5kbi6BQ
9cPSLx/aaG9MFuPJ+peRcJErg5HsIHFR1A/1YEM3y74FPg12K7cqzx814rkp64doDL/N1OC67h6l
9WgzsbwsDocGdJhzmS7LldC40NLY8q/cS/UB0g5JK4CSiMFjPQZDw6x8ZF8ngnXAvfNguNWTzIfu
ELcEdWAePxZWCyrHSX4hSi0nPwHYkLNNCoym4G5spafM3Zljvh1T9QB5+8TS8qt3/GKbhfUPBedp
9qpvdwyv1JC+mnWoNgW/LWu7Y1KWp6VVTzF11Afh2NGe8puNl8SEcJxz/pUYAnArCUkFfpV7xvIg
zaPtQd+KqzvXUC+YO+7NWD4G8VcQW8cqjZ8zCxFgEb2/hxF4ycoFbE26Kxrln2zTP4cQQ4nRf6eG
e+vZh9HJHjg3XQKXfgTaavI4uZbCHdZCpGTN1baRmGH0oVuIR7Pst1lQXYBTMJow7B0lDAxZXUY1
YfLbCORyGIxd4Se/ZyqAl/cqMWgbxmXThfhY2iPTkOvSYrLqjc+iCN9cFxkwAAWEbt5uawyiGJnj
QwU4tp6gIcfxXZiWsDl8GmJQHpfgVRk9p0jrQMBaBPZj1nP8aurqxUPsySzxNnB0ISh1Jgd+43DL
sUbvoxThC/kc7uPOVTijUXTluI0tcRWRqakfnCx6aHQHchBFHijB7OCF7YADljtB1QmAH6AsSdem
bROfCSWO9DHpwOvo4wPu+mof1DTUtBIff3ccXJt2IM+rdlPuvhLloN1t4RcsuPE4U3JwtJdg7ZXD
pW3EJbRD+HmKg0RLS+KhQ5ndhh6xc/Lh1DLg0XBk8LsujVt7vBqa7sEpaLDVrgM/QLSeyecSu4N+
N4bBKV2MV8/0r/LO6rctcSBaeXxZYI7GqN0gX8NGp8a0++HalhmwQloGQb6dlnxYN4vd7m3UPKKr
Ji2aFgcehZSMvzdPzoWZJheUV7iwBWSZnw8NsfPb+r0x7XNCFEg1I1q/qH6NXTxsLeclpNYnHKM7
qGf7diluwy58ktPo3/qecXFHJN2ilUejGrT/PLj3kMnbpX6KPQ5f8KNQl41BYWxZJdWGYTtURMpc
aKLDE21On0sZ3mZDCrAAu7VjIA+gkdukP9LJ725Yvd6jxbUPZLFgyWfY5YRxn0c2dwBKG/JevC49
o1PdmNF1IDERrR6CsGAL7ZdkzO3n1gj2Fp6RfRxLfjF8GoKnnN9wV5brOXTwgxfhjeHPr2GzINED
7FyBZvsMmOASsZwgoTs0W08zgaPsJaaByCDAmKn2Ar4H7Q44+QjTbT1TBhzHZyOS+bl26VtmkSEP
74xfOR69Uw1lqluM8tiDjCBHMd1koqv3/080hf13ff1Rfvf/5T9/zf/6VYPqT+Nk+Jl+/+2jzcN/
f/yX33X3L5eH3eM/f+c//GD/336+HH/Xm4/h4x8+2P7YeO/Gb24H3/i1/vif/Pk7/2+/+Gcz8KNq
vv/rf/r4VaYVbN+hS7+Gf+MT9gTFD/+O2fgl/S7ymtH9/0Fx4Df8lW+CacfHxxs6HKgRF/7qNHb/
RKdaaOHwZZ5qmQJZ4S+AE/tPmIQ8m7gP/De+4W9NFD/sE4s9fOh5LkxV+z+kOFigiv+N4mAHwrGY
HIQYmIXHX/H3XmNuYA6gCgWBEpNbS3TuqJaSUgPgTuZQv5Lx9sENtOcY9McqwOwOw5QpG1mTUlrO
VQ/ftc3nu7gGl2CldKR4qPhwR9yPMKJIC9m14hDR3Vo1W3bbTqBDUOKj9AnXUcWd2496GJP4+xZp
fL18lSGKN/gAtluwdzsqLwocduseUBB+FO8YM581cjbPeJk43rgRrbmmPJvgV4HQko6O9JCb4AkW
V+vdKicHRxlXkpP/SkfmQp70GK77za1TFuOmdiRcEtjWFr3RaQwSs30N58wgTy8LCuBmfPtW+ZLL
4WWMJewAp6XEPgBYNRQUzLFP2opsmrdGru5yu3tNBQuQ6+CGGRQ8X1IOcI+hWTRkLcOGNjyjwY8w
jerQd0xYJxujcC+se7NL3tJsCXd2TSRjDBxjP9HPdq7mhEm1bMOt9KNi61JbxgpjEArmYehUeRvR
JIxB7B4qdbMKI9jUQ+e8ZTF4NWQGf9PmaUKbhyJJFVFqSS5/7VuuScIa31mm5htfKg7tEwJLbVJ6
EzulcWpMYXKat565/9/yDFLI3VSM7k31C09sBvq0eKFh0NrFkCRFZ+HhNOi8rFS3pZCOpDiGbghu
U7PaZRiKVrGSAYyQ+dnNSn2D5jhmjyZ/yZRSJwc6xnXMzWJQf+CKhaTTMGLJrqZDIel2p3nRhIX8
m4Su1m2JpcBOgJg/xdWhGF9p1r0maLLHmrc1qpBeem2h6grW2yjApDku3pXTfhFroxuvjd+qsmXY
6LlXk8lDK6JD7jJkaG27XwHNjKHW424i8LG003WAu3s1wr06hCpR62oGBd0txPaCGJAxlZ4bD+bd
WgU15xymm2sM8xAaSG6GqrqhMYhyDlfwfCa9s/EDXl0T1iQhApTmViDKhCjtlqTHfMkeZ9M0tuCl
AURY9gojATgF2ts2TZS+G35FC20PDsi01YNorGqPHQeMY5zdu26J5jzizKSa4270vaPlRc5unKng
YDBBGQsdvQHorG4ZK1y/xTsUPkqFvRygbpWsTdGkV54tqFkgBFz77ePIFHWTmpbYsErpn8B8JhjR
OhwQa4Ptb9eods8N8ohPU2ysiiu7/ZAtPj9l4NPEKalc4tVqGdAUQ3J/CrCEF3hXTDp3QrbWLojh
xFi95NHwUSs4JKPvjA2Dk9CkPC9b7qraezFiHDNJo6AijifbofTWrsUlcmzryuHBTEv7Vzji2w26
zt0MHnvDvvLJW2ba6dLjMtfPju37N0Lgh10SbQaozY3Rt19ZDSDObOihHwdIh2F/JP43r0ISIDsJ
3mzjESGMA+eryGrmmrHc9R6w0ZJXPRYLYrlqGo5Lo/FtizqaWJy6Aq/IHBs4aRYOQ03C1qBI3Ude
XydOPmc1Py/UGhAJZqI2DGhTrch33dADm0gxY8R+f8gzKqmQb46eVxDeku4JMOyDU9FLWpUF3yNb
ukNqNl2ClMoKe+QXuPHMqgr0NvNF4aRZ0yq7oeoFL/podjsZtOxceEE5dL2t8XLctvS5CyYlWYMx
L/N50jobC66fxXszt7DbVPxsFIR3VKmxjJEv32FgwvaQdkdnxuJEH8EmzsAhuC34h4LJyKy4+jOi
AnA9Js7ZoGSDnudlqoZrGTnp1uqgm2/aCheVjWIJFsk8TLUFWdlCIHVsPDeu0uYeW7zWUfhaD/1T
YccfU9rxisSfbnhQnR1Pnpx8wGnmcl3GRQnTNKflt576s507uL/g7PhWTzLkMZMJUdmZlCkps1/l
wkrQKc7dZrIbc+e6NoLPMaE4xYuMU+n4WPVcetWnmqdmHpCWu4RUgdcBr41cLGP+OZrdU5gZt93R
VxXOymE/NMvOhjPDFFkhg47Gk9G294zArwt6Ilq8WofEZXifmQ+4cLDnhuI+1Gpyb1kvXVPXXNqE
Ceok/USrv5/84iFMxJVk6gZzkmiA4e9C7HgqGveVANdkx3cVZn9BagciLbjpbryRlvGEn/VxdulF
tIYZvk8Gd2cJOyycfXdXZY1/VIRQVxknDLrmX5Y8fa/qnIUwvGlSk74Z4Ex5bSJeBkt8AKZHHtFj
grKQqEAToT9j7qx3HyUWLj6wPrq584EUJ3xBrL4GLk9msX2tcHQZIqQSKYQzk0yfiH0D0iAIBnfi
X10CtibGQO9k0Jx5iZyr2IaCJe2vRNHt5CV3HfkDPyMGWtqRuIyilJu8Gb+SfjgrDEiZ1V45ygMo
TRXWBCaS4UWlFCPSJtwN40BNqf211NWV0mDImuAKjmTcVB1nHcxvT3W1fDqOR2m4nKNr9ID+ZnYY
sdmwJrYBPoUhQpmU08AmHFQyh+wVranw4qGeS+7LV40P3N6gbK5HSTBoKIGh8dSTvV6JaoTBARpE
kYNcvDto+khTY4+19xetj5JwOWGK2ua0Xr02PYYKr/eeXBeTfSwN/zDF3K4cbhjHQdbXsizDDbuC
lMH4wIMmsGvOiVXRGE07HukoqLDTSBUTuQ1vuLGwfgWKMwjlzBnW7zbdG/BDRgP0VTm8aOJFlTLR
1JQUbMUHOgk4/I0s/bCpAaaLuruE872wuR+iC2V70d71gJiYJK6S0LlNe8CzKnBuwiTBLwUvae4/
/Tz8PZSFvevIPfGSCVa5YP3rnQEiyLyus1auOMvzF5bMa7ruzvTpZLT8k1NaFxKV2tbtjde8MlZ5
Y6NcuI/Y4j6mjkj4j7c6sec7r9Aox7winpbBfZBmA4pUXFex8ZkO9dGqHg1VX6cKa1shd5y1re04
0OroNohec/yO3nns3Yc4Td/mpLh4lr8R1i15V2A/3SU6+hGjH6Ic1KapB6+un9tiurWq6jOpvZvG
Dyk+FQH9ucZb1lIuUmJ7G7zqHGTBVxAlNxY1E4kxsvQZ/YO7gP43/VXGaZ8h0nLOg3Y5Ccb8hz6A
RurP1KQtDNF3YWstG38E9oNL8xphbs/uw9nlRvfM1VKcO7f7HSZ+e50tWbUKsiujxodsspuCwAYK
xL/3jfIZgNG72TqXNFNgyXJ7upn85GhN2X0JDjXIWCUriVo3X9MRRKYFIS96kHXQrUhxHZppuo4K
e7j2UoA/uVFfEMRbUr/bCMuHFVObcegcBqZklDonOGHFfY3AUzFma77rAqNIgpZbIF2b9fjm8n8S
RnFTyewuMct2lftpsksco19Pdr7NySTT3xnKnQ8m+igj8Zm5bKWqKtYYBPltKVazMnJ3pX5Q3P46
bVD+xOKCwKCS0dJdbJZzk9jZQx9kCW2P5Odq0PVmEHH5M0Pd+bGu1sjFc1Jw/HCN9K2dvQenb7pD
utCm4GsqhDvDgpgngds8nYsr0LprShJg2zfZTaQ+cLJc8CM8+R6dFHmcEcTDLwjGiSuPsfxas3ry
tjgwAbwLpuKVcbt7MmF4jc5CYCkyp3uSptwu/Q65kw3uJjOwKsUm4BhRP3QsPXPYfuOfePVyUsYN
8SVzvGti/XfAlQKl3hcnJ8hwuBDuYjZIpx+G84qlcD158RPo380SWV99nZ39fHqMS+ue8qSYQdl8
pt30Hvk1OIOpuvPHNiORgHjCXOqpBjXtuMuvkgThCTgjq+0c+FtDpfWWRhpQC/yDhcf1WxNYhIOX
6sYeS+5Hswy2dt7sgX3jbRyZkBk2BtQQ8sBdhlhPUpAiFosx9EpXLTPCLpbzNNnhpouriYMjZxxZ
P04ZUSoYGXBbyLnoI9V9DmLETKat8ho4i1mCBsOymPkjQzrWQrc5xdNo7qhrIcEUUW0Y526yTadq
BOTbPnMGsoPqXtSUrGCThYwSShIRdnnNqqOOiwM9wZFPVAs8muMZ3RssTM4y5sizsFV/JnQIGgCl
bsggSWfe7zRQuuvjuVVwL035MdLsczWbfnlVzP1RFbyEPSRCJDReokGBhYz9PHTD5ncw7+mcJvjZ
lA9WajzOEfPQwEVgi33khMmoS0z+ebzPRvd3Qq39ySTQI01gMxBxDtZSgXQZqRkCMUmmAzOeWDp6
teJnyQmVAWF8XRrxBSqJhNaBDAYwHzkvjralB3fApbaFbIYLJ37OO5DJc4gFxxJbHyCU5OabzPRF
iEPv9SRhys675DalLkkgHj2/dB6q/ozSM20BTfTbeLHfnDEDV2AnKwY+/WbmLHpfDfGlL+LnfCm4
y89+SVCF3iU5cp+KPaxBQynPKUrLOjJtZwN2otwErpffLkv9rsQB2Di3vNZKdxaLIhHRz9A1C0S9
/8XceSRHjqV3/CqK2YMB9x6AhWZBpqdLkkWyyA2CruC9x06K0CWkY+gIUt9LP2RX9ZDluloZE8FN
RZGZRCYenvnM3yxqrcowZQaN6FpIvKt6dWSI8zCmCdE51dJo6tNYqCddHtS09d1tkzmnJcoFyBqu
VS10EJoU205TYYIk5xwe876BW2LZtz4CaTMQM0gZSBtxj9Bc1EhXrMv6YQhHDDkCTlVdSRB57qG7
lTmtMKswogVuhcdh7VA/SuDwqa39UAgHjW3zsqeyC2BN5f4Xrhe6c+xi2iPYwiFymDyyING1eR0o
21EXdwLYGrVP9HiUeqtE6q03ZXypoIoCeOGsLvoQ3c9HpNdQnc4gB9bEqjQWtSMF7vVykLQg0GTM
15SYUWvPQEx0wRXCSvZCgH5flXjM0vqBHVeHH8ae+njsXpFsW2j+2Ct9Il04bMeYuowaRIzckFh+
K/GyVuhCFu5wylUT07kRShhyMvowFBT9XLgBRVGMCVEPrBYWOKvjFNQTfSaOaWTHm9Y8ieLoo66X
j1idkYIYiNtpEVVnIrGbYPTVReommBvAlYryjyE7JHtYMm9VqORjtpQudZXQrG7SPr/QsvHRZ/MF
mYTdgud/bOGMgnVVQa/aVn4DWXYkyqV3lDneOVv2CBQmGOeWTTjs6XiA96iTJ0qozeoC/xUiEPO4
MXGxUkok6DTjukydp9SJVgM+YWgupO2MY+Y6dOFru9cQy/A4iOyI9J5jBw1JFAjvJmJprFU0rOMG
wYveneV4UZHfVxO+q9pEsBGnXBw8EHuCnrHFBTaOe6FQl8k5bCjM4dPhsaP3f1hNXomOqdBz9Jdo
i5WHwvRevKFGbBxZGyWcqurPcWF+LGybNqWguO4Q1rVpWGxCWwdnMFz1vvRncRFhsWeKZKmZ5Z0C
OvhY2uG69DScQJD8ZZknc+Ax7iHWBLeWCVXAcREhNRIFOfEox6FJ9c9Fn1KNaMvzOs4ofnkUsuoh
plHk5+uRKOVEdeGR6diWWsYmy/UrBXbhfBzIXlLUdrKQhm3bm1hiG/PBlojSy+iWrXGVFeo1Dunn
o6xBp4JuJMqghsd0XGm9Xs1qANlHfV5cOSLFWE1sVYRkCboROArtRYAkjTbmz52pz33bPwvwpDyU
w8IzzyaPjYQomOYgqLjRyIbFKJWWr8JB0AXELzAjwiTdUIWflEvC+wa2EyL4Qa88q55HXKpM4TZM
oYHW6ARbWdkl/G+gDpInq3zwNORc4gGpHrThkdMb5iW7opqRjjZa3K7yiDzJ644h7XQr8qTLFh0R
Jiau2d0ZTV44GW13i4D7FQJ0H2yRAhItrWsaWCgkUDZ5GEWzNlSIAZjaX/sYc9D0p5MSuRuWeFNV
p2anoVqQziUkByosRfMxYetFVgcMhkTaBjHYmZ/AmcetUyvFRgrrxM4ErCqkgC38dmukPGlF3eQO
1i+0yiESPfY8qRFXnEbKR6KYLtHGeWZCzum2lCj8Hs0eO0teuqG4M4nIqFU6d7obagjqaEAJO72f
j3m/1ZuNprT5IqdxrSDexhJBR6IC42xrl2PvXZAF+zPFL+rZUk31M0ulDJkjIKgV16zC+zHQ7z2P
dryP53gyASg67XKQyicD0Br1ZoBkShpfjp6nrWNHpU9GFUwDTo7swWOrNOVJkIX34BRd0mZ6P7rp
BVc1tWY1EGAnC2U1CMwtILGESwEWFdVZGGO1TuUpIR0lEg2rddQijWdTlEmERtPG9u/lqJir3Mvn
0i3lOVnPjUIhaB5m8a1ShdoizT/hrd6c5b6OJIMNMgEMo4rczRCUJ0DXsETOoE2B5zzUXW2rYqao
VuV5E1fU8RiChp7bREQCqwsqudBuaBFEAK6Lq6Qeb7q+3ESy7jdQEi5E9+ip47kZpmxsDWXdyAnv
1fI0CciKXQ8pqrqEM2umODmLfgSLnn9o4+xCV6PjAZMMrayVo6YczkJ47NSe1RVufhLDKY5/anzM
Rmu4pV1JmJPbILTTVpwrBsRHt7z2UUToauqVnao/qGV1LgGVHQrhYlLZb/2gefGRwknK7iivGvc0
g8xOqYLTt00+wYjYXpR9vWpkcSdzXDErG8pU76kQlPII14sou7ZC1NCncJLkOztkAR4PcLXb6LYM
g25RWKBUJjbVzDcExVRS4Y3SFmwtHT56jY/KqhyeG4jpGyEiYxHjkEDB/rGP6kMdCCgHpLFN8xB3
K+sIRjRzKbM/6W7xOADF19ixCjjzh9YL/IcHLUAsk8rxGUg54KGTCBP4RCYNED8NLMuAU1c5VbUs
bInTeoXe37GVSG2hFPIG4MszKnEAQbHCnqETs5VdfieHdtv56AIEnQNrtrpMGmcD/YtSBqc+Cb0K
06IV4U1aLSbeG6ZgOaFGm+kYMVGCK1ZJVbYIvmfkEDBjF9Rl8GXDE8kV8RpVgOToiNBwi47Fh3jU
z10a6PJEVhtL809lNa4jKc9thcPXkPDZijG4dCyGELI1qeOmdHrUGYaBsigKwmF3g/nTR0RCdIhy
AYxCKkTNQy+p6uqjfGx1+5rM1ju09O6UIgKCvaV635XVXa1iBkOIzxJsw7kyVifwA7D0czMUCKbd
Qoe0eRgoXbzMe/D5rmLOejc9CwcQDw0Cz/NyUkZUdJBWJTsM9IGCpRjny0r6mz701OO+UWBKISYy
MQJXWItVRznCwJPmLJ7eyyHVTwz9Hn1pisoI+ehyPqLR7cT6p4baBnYWRUl5anxSamZfYapPditJ
HGsU8pTkNkMum9gSUjedLPsQKtjoEWyReiycJj007fSeVADV6EK/C6R557YIdqkdgYJZX5vDVd0b
c5jm9I47UD8lyt+GpKuQOWeub6yEgUNLqcxhgi/NdujXSu6iH8PSFCMnzsTZzE1J3Qr54N6GxFDJ
4RzIJ30RCo/WkFOW9ustKCDMPrBVRO/9uKtH+lYE9jJHln10sk8xEsBHOlEsUfCaCbEeMzRmBHRV
gkagB4p90UGkwZsdmI6FNoZqXPTIiyxoWDxVo7WWZneFAOGdlab6LBHOqYtOtgmYsvcqc+7qbGWJ
WaYTdJFDBRSa42EXOCmO5br/yCeCD5fRhVsWn7DmYspEt14GEtEMjA9yXJsdcVx2yDkXHhrw/Fjx
kQVllP22CC9jRT66Ywo/3O0f4R3cOG7zSQue+65oFmHbgsFy1Gu8oOiQTWQemhlGFK9SFZ08OwCn
XBXtvAltbIVSAaUiRiG/oxOUiaUVwyz1hlPF185FJWao5vun4Dm2YES9ZdTlj5Cn0CsN0meaU8PS
Dej5+xCW8VojmTFduRAl/0vc6EIVTLzCSfSj2ov7tR2q3toesG5y29O8AaCnKRRcSM+Vj5Y079VB
AZQz6R6SORJgtUedkAkYwWSrZI7YpCmwWyNKFrRooPIWyrM3icECEIUs333QIPaPmwbG+qCtdY/U
B8u7BiE5FFZk0C9HxS+xgwGjLmsFLWKSl26FuslRnFTXQ+ud6FVwn1tmNsvU8tooO2XeC8ozpnU6
xPq1g4/W6Gf+UUBzRyijfoyGsgKBcwb6DqEIeVGYpb1oBuNUVRLtZGhnikp2SkhFkVBET22BtUzM
honWAioUrPYLK8k4DpoTAC7dGTpx80RBwN9x9QnAiexFE5DV0kpWqB42YMNG2U3kbxIgeYLIyKPa
RrDOK+I53/mU0x6BZkMTJvJuPNN4iSmy0rC8NYsOoMdIYplV3Vqrzceo0JGM1mgQRd4Z3t+RnWib
qAX06yTzelTPRxsdeDumnh5IQz3e/aPjW3tYofoPzh4x9NiLm5OO6LppoivaIbd658XUb5jqPghK
IbRrBGChhOIdP2tcJFd3JC85ULwuyixcDx3l4QK5Wm3yF0ggdGx0Nw+WRmJ+BKWMsEPtY8Wuughx
UhXGlgo+bgTPYLSqc8OmKo26zYxCuQ7fwDnxG4IfVPQdK0hPJy0OHo3CCFKmde2Ayl+vhZB9YHYp
tlxEEdVyq7dPG6wWZ2OeY7LDwbHM9We70rQTvSHsgZ0Ff8A78zErAmv7SckqMRdZBqjVBMZoYXiG
30gokogdgGA3sqyjop5UYQhNXUJ3MWb9ST5g7aB2eNLBGTyMYZvQfCb5ycxLLzKGD4ZVPCE3H50i
n0x62fjGAg8OBbfJqrhMhD35FkK6dsAmDZAh1EE/po6OB4MCRSHDNtFON3oUCWoVOJvCQicwAUwk
SUqWehNtnhERKY9LOkVH1BTuhZ9RMcoeHMqSx6PbbAIkHGfxJAcDe+peFWss9RAc0yuTzd7Fjbuv
6MdcCNyTyE+1bI1Yxpk0MveyK1c1A6CHWJa7kyETO/0h0QByRZlOF6MscjhmpGkV5imbvKKz7+Eq
HEPPO44iibmCVq5aBfCWq2nzrHeTja72SJVE40Ug7StTDTdImlCAKFIJ+6ReiRJWYjUAJTNq52MY
La0gk0cDdh6zSlHvCzO7Dqni0DQLrMMh1MhXdMOjKkeXxTfUjUORKcvUE9Ma+5kDbWk2hSLdMayg
flWOCek/YjHS6J6UFF0tiOY4KwW1fSI2WRVuO0X9EGbK5D8IELov57a02LJHKJt+ITCjMuJZrhHX
wKt0D4djIszhSDb9pzRu1l08mgvVc25akSernSAqDjERB9KQAonDxQVQres/9XUTQkClqBXV8rhT
s+wUm3D2H7kDaGg3GGHOKjzeYThstSg4CfugIvN1rjLkV2C9FJc+HorTTMPUro3EvBDdqVZrl8zn
RYwmG1JKqGWUJU0ozRqWYBSu1A5tr8pFTThy9AeYMjRevLkEtZ1VboO4e+ce6go+xoPmniJE18wq
XLKpIaWzBvYe+QY/qHEx+6egp/5ZwKgJU/UjZBQQq3+8us2CtP6QfQOf+qU3/fxCb6BWTzSS6gm4
5QVZ+gZq5XyNstp9pR3M62dXiB8QdWyeQXEJ/UDTHYSVOWpNIEyO9bd/iXHY/vwyzlIGMo0qzBPa
Jyb07ddPcgbK7Edj8PPb+xaD9u113tzAz9FmyEnuvtdXj+bbcfjqMq/GQTtQkas0hLAsA5DUdMHX
4yAPTE21yJlt3Op1gAHvchzk5+ezxzgYByoQOxiDuqabKgJTb8fBPgBOx2/BuqkqxmATxu/Vevn2
Kf7Kk/6V9/yF2SBV8IFvsIc/WBU/ng36gWEKiduNo1s6BGmm/avZoDNZHCkczTEdU7J8fl+F720c
yFv2HAec4GwxCd5oXEta9ETejoN6gPoCtSDNQu9B+zL73tU4qDpONL/vWnusCu0AQqwQgAQsMKbm
NMFezwf9gEEyhTAt0xYGkt3vcl2I6fHtty60AznJamjgaQW+upMF4atx4LQwmQoa2iCTD8V7XRdo
g+w7DpyaCBjrLApDnVbI2/1BE2wfunSmUeBsNd7pfJCfv9ce64J90qD1Z2NILOQk9Px6NlgHummw
eRBA2FK+w8hhtzd8LZDzl88K9UCalmbaeGgauokN3NejwN4AZFwzpKbaxrRk3uGZCbJ+zzXBWbFD
4bPwAeijus0m+Go26CwZzgpTw2WQ4ILF8S7Hge1tz3FAzogjRxrcITGSTYnw63GArmCoGAtaFDfe
byS597owiB0spgJicQixvz0pdBUNKSJIA/1Bhtx8t7Nh3whKmAeaMByOS20XIX21KjTrAI16WJCO
aSN+9SWPeVcR1E71//dda4+TQp1OCug7tkUY8m3kYB84U1hFw9PgLHmXkeRuHPZeFeoBsbKhklwg
TvjVicmqgNLPCGlsDOTa7/SskOrecaRxAMySzIooiaNAfLVHEj/R/ZsIXywMou6/sjv8wtL5ozwD
yTZ+3lVvgpfqFTfuT9/wpbjx7QU+p6k7vwyKM2/eOPHmfr/0y46NN/389zc56C6VfvXil9R69zmf
//zzDX770W8+68tdffnlKngpH0pQ4LsXhs9fcyIf/uvfTprHl+9w8L5kTv/4Pt+Q/v5IJn52+fPv
Mvy+xF77Xn2bPUcPZf7w9D3Vwl1Us+8n/Pafv+SJ8scj/f+N0unDb//+Qy7kLpPf+z7+7X/++xli
wsubCuLvpi4s6L0v/ydO9XuOD+TfNPvtv+L//Y/vskV3J+e+t8BCaL579V3GuO/Vf4XuuucgHTfh
QzcJeeZZkv1IyJNEbN9bQSc064KX7665XfVt3w9gVccPP3gUBOj7Xv6V5CkWjz+VPN3ziWx/8iCI
Lfe9kfuHJz97TgN2jh8/8D9d3N87Uv4o63570Hwp137vz96eotM7nuKXh/Lv/wcAAP//</cx:binary>
              </cx:geoCache>
            </cx:geography>
          </cx:layoutPr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1600" b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pl-PL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'2009'!$X$12:$X$27</cx:f>
        <cx:lvl ptCount="16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'2009'!$Y$12:$Y$27</cx:f>
        <cx:nf>'2009'!$Y$11</cx:nf>
        <cx:lvl ptCount="16" formatCode="Standardowy" name="Nr klasy">
          <cx:pt idx="0">2</cx:pt>
          <cx:pt idx="1">2</cx:pt>
          <cx:pt idx="2">2</cx:pt>
          <cx:pt idx="3">1</cx:pt>
          <cx:pt idx="4">2</cx:pt>
          <cx:pt idx="5">2</cx:pt>
          <cx:pt idx="6">3</cx:pt>
          <cx:pt idx="7">2</cx:pt>
          <cx:pt idx="8">2</cx:pt>
          <cx:pt idx="9">2</cx:pt>
          <cx:pt idx="10">2</cx:pt>
          <cx:pt idx="11">2</cx:pt>
          <cx:pt idx="12">2</cx:pt>
          <cx:pt idx="13">2</cx:pt>
          <cx:pt idx="14">2</cx:pt>
          <cx:pt idx="15">2</cx:pt>
        </cx:lvl>
      </cx:numDim>
    </cx:data>
  </cx:chartData>
  <cx:chart>
    <cx:title pos="t" align="ctr" overlay="0">
      <cx:tx>
        <cx:txData>
          <cx:v>2009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l-PL" sz="20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2009</a:t>
          </a:r>
        </a:p>
      </cx:txPr>
    </cx:title>
    <cx:plotArea>
      <cx:plotAreaRegion>
        <cx:series layoutId="regionMap" uniqueId="{E51C2D64-230C-4F93-9972-DB3038A3A716}">
          <cx:tx>
            <cx:txData>
              <cx:f>'2009'!$Y$11</cx:f>
              <cx:v>Nr klasy</cx:v>
            </cx:txData>
          </cx:tx>
          <cx:dataId val="0"/>
          <cx:layoutPr>
            <cx:geography cultureLanguage="pl-PL" cultureRegion="PL" attribution="Obsługiwane przez Bing">
              <cx:geoCache provider="{E9337A44-BEBE-4D9F-B70C-5C5E7DAFC167}">
                <cx:binary>1HvZkt06ttyvKPRs6oAYSKCjuyMuwL13zYOm0tELolQqkSAJEiDA8e067I/w9Wf4E3z7v7zqDGqp
WketdsgRVuhBUcVNFsAEcmXmwv7z3fKnu/b+dniy2LYLf7pb/vK0itH96aefwl11b2/DM2vuhj70
H+Kzu97+1H/4YO7uf3o/3M6mK3/CKKU/3VW3Q7xfnv71z/C08r4/6+9uo+m76/F+WJ/fh7GN4SvX
vnjpye17a7rChDiYu5j+5enZ+G4Mjbl/+uS+iyauL1d3/5enn33q6ZOfHj/rH/7ukxaGFsf3cC/D
z1KRISyyjCDOBMJPn7R9V/52OWXPCMWZEIghgQhB6e9/+uLWwu03ff3sybeM6pcx3b5/P9yHANP6
5f9/uP2zicBs5dMnd/3YxYcXWMK7/MvTq74Nze3TJyb06tcrqn+YxtXZL/P+6fN3/9c/P/oFvIlH
v/kEnsev7Z9d+gd0bm4Ha/7230LTJ/Z2G4fvjBR5xlnOAKaU54Lzz3DC6BnHFCGCH9CkVIgv4PTJ
+M6/ZXxfwezLj3qE3835j4Vf0bdd/7f/2f7nf//OyKXPEBeUMJbnRGD2AM6neyx7RlOUpynmnDKM
vojdt4/tK6g9fsgjvIoXPxZewDv3QAfflQ7TZxgjxhAjeYoEReQzqDB+JhCijNGcckbYH9HhPx/W
V1D6ZFqPADp79WMBdDrWt/MDHbre9t+fDlGOM8wRToH50sebij+jnMNvMQFafGDLXyvmJ2Xr4+iu
vmV0XwHsSw96hNzp1Y+F3N/+/X//r/fb995aUJk4STPBGMuY+LyCpQJYMM9Sxh+0BhZf3FrfNKyv
IPXJ/Y8AOit+LIDOb//2X3v3oIa+J/1RARoDGC5NGQjCXIj8c/pDz3DGRcoAKCJSkI1f2FbfOrKv
wPT5Ix4hdf6DbaWr/n1zO7jbu++NlGCECtgqIAkpf9gun2gKKFQpIEVTKnJgSBDwX0DqW0f2FaQ+
f8QjpK5Of7Q9tfWzuf++QIHBIpRlGWh2nGP6y575FCjQhgLIMBVU0OwPaA/U+rcM7Cs4ffaERzCd
/9uPBdPld6c9hp5lNE8pTwkmmKaPaC/NH1QfAuNFshRx8lC5/kFNfMuovgLQ329/hM7lj0d37e33
rUqMQNmhGQEWAzHH8RdEORYE5YLkGaj3P+K6fz6sr+ADRPf7/Y8AuvrBlMM3qd1/MUSiz1JGBOi6
9BdZ8KgYPewfTjmGesRFTn/xv/+wf75pWF8F6KPFeAzQDxZD/O0/vn8CgZ5BdidoznMm8n/U3vyZ
ePC6BAiQ5tmXdd03DesrAH1y/yOAXkB49yPlfH/7j9n85/+IfTNs63dmOvQMlDVBoBcoyjD7XNM9
XOSAYAokl4NF+lIZ+lfG9lWwHk/xMWY3PxZmN+a+bb6/YXpQdwQBKrBt2GPAgPcwJeCmoDDxLPuS
WfrmYX0Fq0fPeATUzQ+mH97e3lX9+84AVh8J/ddi8R2aHeQZA6QwhZYGeCL2SEhAs4NRkuZIQKmC
DPCLQuJfG99XYPvSgx5h9/b/c+z+gLQ/heuzj/xf9KbAERGoWJQiih/LcvGMwM5CKWOEUAqM+Lks
/71X9MfD+TI6v9/32dD/X7ee/rgt9bF7V9zG290vbb9POlNfv/rLBKEZ+ejWz7qHn03z9zd4/P4v
T1MBmcLHZuLDIz5zPb+/pl9f78cb7m9D/MtTDIoQhF4K0QPQY8ow5Ojz/cOVFK5gDG5YPKSzD5b3
6ZOuH2IFvUj6jEOk8fDvo84P/fhwCYIphKDPmoN+fAje0+xjoxXGsZZ99/FF/Pbzk260V73pYoC7
CfwR9+vnHgaaQw5JMU9zyPkpz+AyDM/d3T6Hbi58PP0veZrQEvIToTJt/Dsk9Bx3nNRjLrkZyFJg
245012a0nqQNaV/JVXis5SzIMsgwNuVr3RrcSL2teDpZxnQrD4NAdjwNPlZit6F10CeiQRGNF5yZ
hXwYwmjGXoYuY/3bjQzbfMTLaqtU7dki1DihMO6qDp5dSZZVeXJV6XHtT3rh6Is1dP5DFbKmltgP
NZILKn2p4orLRXZVy4PUoesa2QuapMrbOp2PYresacENrsvjRnSmOffUi6nQtMped+CprvJlzNv9
uhDzMq2JKCV1uIxq5PnSnQcxNdJDlGtku25pctzHOZlk5V3Ty6w23XSSaR5XmS2zRxI7XY4ykKpz
quuY+UCYTlI5Gr7+nNUU1YXTa7oe9XMsXTHPNk1OyYSXKzbzoSqIMWuQJBB6zvK6uspCiRfZdiOb
L9Y5D/5FcODgpXFk/RD7iYyHdrTkPhu0aA4Ncc2FdTw/D7qfxbtl3KiTTHftTdt0aX07RhzaTtmq
qdCrNmUuns2mJiuT3ZLkwzuRb/7GB28niUeCjKxSO7nLNK90drzykaH91AfacolTFgSVPYW1u0hW
zqNTYiT0/ayrDh16hJqmQIYiV3SJp7dsXdvuVJTDHE+abWT5sfU0GY+i07S56HU6rAo1sSbKjiL0
cg0+QbtqHLK3adfp5Fgki+uLhjIXirHNlpFJaulS69fEZTXOLrJ59VMq11w4M531q03sa2ynpX7r
NxMEl9Uy1uZYLGv9doghNAWJ5eAus6yFFTOUlr5u0mTDhxiRmA4tt3E+lBrR1x2iKy4qr71XqZnd
KFNnp0YxXHJ8VLlkSHcudQgHVVvtyrc8tv057zJ+bZgl/LhB1WKq3TYtOT1UHnpFsmy867VEQ7lt
tew92ja6D4H4cQT4+9DdpHgGXLaxxi5XoW7W8jxkVC83PV+m7l2cgEDOCbzDOd2Ns4F9V0x5Gobl
Oer7BV3HPrLuuYUMO5c0iPpMmBKNEm5usuu66eNwbLax6fem3HpS1JXxw/WQo65XTdaL7NriZWll
N/ddfpp3k4mnIqGRwsAMGc/TxTfJjo2tbXf5lrILPNR1etrkNYlXM11zcjssPd9eCwHrVqFkq2Nh
QztrNVivy/OHjlWQybJheym2xXWv+zFPrYrGsF4So9lcbKOZ7cma5CY/zNla6mPTipheJ5vPe2m7
LHmjYy/Ko97Rsb0M88RalTOX+l2sKh9kFEHgUVarc3w3p1NSyZy12XNhx8Vdj8GV+cF1+bru5i5h
82tRV7DtZM1w3r9kkdhFAcjjVjABm7RounwLRSiZHXctMe0+DDF9x3xiEtmagZ7UFpVvbBn6SUXr
60TW07CV+7jYLZy4jtZcLt00VHJaYg3MlaaZk60TW7nDOqlRERKD7DlnY8NPxJi18SRkqBnOkooP
tKB+mE5stngP+5O/Zk2tO4Xnpax2DeK+PxLrImCKkzBalmFZuuOlJiMrVjKGVGX50t92PU9m6aIe
HbBoO9a7ZJvHD9FlLYKJZ+vbxW/RqrEi/txkfftyMIOppWnXkMq4mdwoj0rc733laV+0TYqcWvN6
9j/PSxjeUT+motiSVrvnDLd5/iHySTzvs7DsfRaxHLeV348z51oO4PFKSbxGm2zKrmlkbjeWymqY
NJBA5ut2DyLVZfuEwoaUIq2280DExmRSumTb62oNN01aEXEavQ5a0tpXm6K5wWe5m3t95KFFyosk
J3pQ3on2pt4mW6vZNLSVJow1K3xqRr3P0q5/RUWI9AjnsIjdELqrOiKzqUB15CrlVWJV6LblZyN6
n0rOJt1cdVpU+hD5UpliIHFdzre8jQ+L3dWDqsLQsJeN2wSReYzlq5JRqCVsaVcBNYOua4FQ21s1
edOsik5ATzoxTgHsHgqCaCLQ/RBx3Os2x6ucsNhed03SNkd+g1q797pfnMwTMbzo3NbfRa7dJreq
HoLskiUsKs3WVcspWYfsBK6Kdhcb0VZqmTHdlLM5zfc54pndOcHZIJ1OnTuPmgV86BY4CaCWaTVQ
3Gy5DIoI1Gy7FTP+kkI3swL5MOeTyunaYhlhHeb7zIfayKnT43RYSNMexWVxb723sd+lUBSG53Gb
YqfqpG9K1ZcJEcr2XLxjaZq8HhAwtgS9xG/yGJr50K8LFPttRXjZV129LBJXlSn3SRWSaV+LxlKZ
9bi2BXF280XQJJS3nS/ZRQn0sB3NdJq6g68yU6suaWq31wz1u3UdPmy5yw5uopbvTL9Zu080TrDs
8jm9NKg1Ua5lSE1hhzYnRZrl7oVjQJWqHsb5cjWsDRLjEeSKW0TzJoTc35gJo1XGyncwLU5XcURw
yWaJTU1rtXnE3ycpUP8etm63HCddk+ETKnzTvJ1sxcpSujkpS7XNZmp2dAnltC9Xb8l+yIdqPWyk
7Sy8tnphZ3pjrZYeSsJ41nFsQEOJ0ozS9Uy8WkPrqyPqhr5RyC1e7/p1Y8MhQ4cpESXa64BtPPdl
7fwBYxwQxIighn8T6p+pzrverYMpq99O+H388a+H+/7hwEH45a6///rhiODff7q4neK9/+pHihf/
9vLJh354cv5i//LxJx9G9PFpfz/h9iDYPw73kQH49TziH7iDr178zDp8Zlc/sw5wKINB0vg1//DL
0cFPGvKf+IiPd/9mJqA9k0H7hXPIUcSvudhvZoLDyaoMejPg6BmIeg46/nczAcmM4ASMBpy9gqNX
FAbzm5mAdg9nKc1yaPewjBMm/hUzkf5yCPIzNwE9h4f+HSEkZ/BYln3uJhrDK1A0S6baKGSz1O6k
qe3xjGE1N30/qK0JWunslLRi3pXpalR0rZPNSEBSY7539XrRMWCGYfNK8xfe1+9GkBR7B+wu8aSL
ar1pabbDpDJqA+GtGOgkKZjm+9AILJeInufJec7yS4Tt2zLMfZFs6LkY7KltwllpW0mEu2DLtud9
9tpsjMp06Fc5fyjLTDkTjtZl3olpepd4+84g3+9iUr0qtX1R+TiqoRyugaub3ZZcbosYrzJrd00W
7pbGxV1J26OwbaXcDGqKjhE1jSWVyFErB9zd95Xhh468KJ2DN2FnLIkOz8GvGIlJenBxrlRo62bn
e/SyDdu0SyvqXjQ6hiJ6Vis9syuO2aqSdn5uXH1XY9rB83VTmNlfjn7LDmyrL/jotUxM82YYhqty
cwtI5W5VZcPJoc0GqJ1NUBvNpE1RJce1vrG1ifvBkhbK/lXSaH7S9Ck/cUc184s0WTyIcl7lgkVz
3C7dVYXqRjK/1nsHfoVu4Y72pJWjYPdLkl1tNucqqdadT8FBhpYqX471fltaL3WMe6SrRKUCfNyC
suQ05+NcVGaCWtQnWpFYlfsx9IeMjnnR2rpVNp4i0XBZNxVWCGrQZqLKHKeKsj4/WUN+1OJyUt1E
culsm0oBykWhMWlkpVOqWOKQotW4SrwWWZshNcM8TjqUvVjQlsnVt04xT7hM26AWuGdX+45L7xsJ
PvAV6MtZer4q17a1zMUGC6/0xykzF0uDRpWMqFKgaDfFJlIqnE232LChmIcey7kZD7yqN7WhBElX
3iXgek7nrpYTHFxQdexdYclqTyrsMtlt6VnQmBTQT3fSZlBI8uHg5hk4XPewbRZ61nPcXNnkw4Bo
KFgTqWqrsOyWsijbhO2WmlOZ8+RMCIOltey0Ey0u1rn/GcrkYciqKPWwwqCCHJKmLBI+34DavccR
9LPtOhmnatnZegIX7vE+bUsvV8Q7WUW77UHErTvWv+xmt3Ok3ZTVGwjluf4Za/za+jkvOD7pU5/s
BxNh64cay5ykKie2PtpmMIUhD6VscXLNN7Oo3uWbmuZ2n7v1ahTi+UYqLPse3uTEAlcNf8XdTGB5
9P2eBy+3bjGn2oBvyURZH5Vj5a4gIJsl76trPIlOphH+eLrKdWBvN163oK9hDqhlz/N85QcN2yyN
TadKhkEHD7VXkW33fVYeaaJfpYmoL+YakgoQv7UcGgAdtQKA3Tp6tHrxYrNlclhFa6R2nShGxr3M
CKxlne3bNatPYYuUUpN2VWAw+2JEys2mLzwnEX4YDoQOcbeFMd9BJmFV651TnizX5UaHQms3qJKg
/mwLl3OXD5fp6t7MWwiySbk048plyHRZNGIsnMFGQRK0qZmUBWamkhue1aBhp1e08nudbLHIfeKl
waeN0fft0L/YKOyEmaBFOloPL1dNgTHpadZWdrcu4E1xgydY0pc216KYyjw59CBJBr9dNnWDFZzv
AAliLn0Jf28a/PlAK6sYm3UhmpkCzz+3PkAqgIKQ0xwv9KipLGe712l/T/1qpGgDPIPmVk7Bra+X
LlRq2jgsAYJ3oavnszDg6jSHWU99PZ6QaVadBw2JVj/A6rEJGIUBsgi7SZQ09IAw0aprV73fxvKs
5BrosMv2DI/HK9QVmXkn0UaFqkNl5BKqQZktA6MxGCJnkOW6nJ/TOB8T59k+kpVInrSqK9tVJowg
1Sb1XU6X663yqWqZK5Vnz3GZ7zV2R37swMxlqd2JvBukQKJWzasyJrCKo35OSfsuouY6cXbZtVU8
CjlwUjUA6bqpW/ct2Zm5tjIL1BeWJ03RaIL3JeQeilE8y7rGlYpgU3aJtrXkw6LAJ5aKzFsr586v
shwgWmi4Oa44/GoQi1EwEtUZqxWdH5y9T1/N1NdAr2suwwJlIK8ewp8biB6OknLSOwTrSs0LRHmT
Q6/6tYLRQ9vnsGXcqKbji4xdu4P6+xKBzFf5LEowz/SFsHOrWoQBlzGotRZHVMzl0aQBoYmACSeT
6GWP6mnXTDchQfRk5a9Hu/b7pvVDkfUNhGBdXkyJKxocMBQ220gHISVs9/HnMJL54CrIAmlJi5Vp
sqtT8E16hprVQtUYCNshN2pVtddNyQG2bD6ZffezX3oqQUWf12t2s6XjEWaMnxq/3UU2s6KKUJ9r
bXZ+aruzPmWHpeuUDiBlOteOxQLDK3SaWInnaj1JGL12iSXHEGhNu9i+DLz+QAV2BSv1VUh0JYWH
hAwtnZc1Ye+2BJeHNK52FyE4UJVpjBoycZvnYy2ZQ2hfr7JqcSjqTMQCHNspAH/KkY1HgqSn3BBb
bKTWEGNsCk0wcT6UORTjSXINrLqNwssOzh5InExlka69Bkv7uu0phYLp153LmyP4usYE9sW/jNn8
BuqDPdtwdtwsSQ8Lv7mcc+AQNKy+gLzipNt4Ci+WIhmSSo3OL8BD4/Wsp30nBqBjkivjc1EQ3hDV
bquEiGpKyWEJ5nztR6og8OgKiDfeNFuaHzcNLh/cT32SzJAkiMwpm1fkaMrrFBA2H7TNKtWWh6o/
1vXdttJFAhH5HVubd2zI3S6rRrObmhgUJHdjMVTDYRzZWqTUiqKBfHcpzYmv2pMY3G1O52EPjcqz
ZG3u8aKnQzls7KJOd0QvXlrwjw4INBuBd6e4QVRiwg7XAuLjzN3Di+hnvMngGCTJK3BLqN6TMCeK
d8uiKoAkQ9t+TijEVJDmnbSh6lWAg/Jn1TS2+8Wlo6QZu+lSWKhdE076piWqKt3ejf6DTaqTpLRA
5GN2UZXrVSZsfwaRTX/QE8QgVRoh/A0XEAfzYwMS6MQPCDYz5GRyTDR8JahEymDvjzZewXAwlCEH
hay1CNymyJQP+iRWkCB0CX9nHb4gS7knZXnbQpgobZ28bxfw3maqUEGzl3BgL0DVcjvcUEh3Z1h9
vFlU0thdWeZMzrFnCkLPk01DB6CM4yQnM+wbAg47hleQfryxfn0jiC0lnI+ZjygerVx6WPS1SI+G
Gkhy6CDTgchKczlranZLFy9EqOZioQtQfjKpaQDp1C7uIZSoD7HhvaSdASLaSMEe8q5ghuPEs1JV
K+/2SZ4+LKH82vEkyIU9xBJc70mHZgltMgh2HEi9TXQHV0NAX/sr2oL3t20GKUwTDuWYDvvUl1FO
dilMDnH/JNabKS3bQxZesrW+4ybLJO7dUFSTH1VvW1uwDq37kKcvGm/ZidkaSCWb47oGvkiycGSq
xhYT7SGwmUEZE8i6tsF0EGxDf2JbXqOuO0XdclLl+GWbt1ZBjtlBvpAkMrRkULht5bStx0B8gxJD
H4/HbDyzHcKqKUFRuzzuHfRqit7iOzZv9yNkWAWnhOzbhxh+FuFYj7FWdLROmr7e6eDv2rpPC7RV
rWxQvas1u9Q5KJmwhqowkKZIH4B1Q2ZP82FgBR8Bl8qS96RBBXyhB5/hHp1jmmyStSepm2q5TSwr
4Gs+N4NZrpMB5B4DRyJpI3zBGcQwYww1VJdhVojUeC/cvM9adub7Wq3UzVdATasU9QFRUMdLY3pZ
cfMurO27qWwJVBDzzkd2kY4N3i3troRmhIR2Qa/MMBcaG16YJoP5Lik0S8g+0PmW1D4Ug/E3a9NC
AyaBJNCPtljR5sELgKyFPg4IrHIdi6xTGfy0a1JHZBLgQT6DsjbaC7xlrypiPjSpEdKQOpfD5YgJ
dDJs8wG0wRsX4dM6X44Hw9/MPJ2UG9gr7ZsiznlTaJZdeGpS4I7VHxw0PiDoK6VBY65y3TYqz9Oj
OsUQ1ffVUrjcv5x8ku39Qy8Lvo94lnawHTIYKAvruFvH+m2S2O5I4Oom2mlSdN2y42nZTkim6R4E
3jGt6+s4QbzXWpOqsqyfE9bwInW4O2CyviCNznc671rZa/MWZyD2mx4ke4IJ1P1YFnGYkp2I1csR
yH8TZVYwj8bDhngpJ3Bo05xshV4sLQJEnFKLBJoIa3e5om6flvCK2g1Wqw8tUPbDuvJzVaDGVjLB
rgKujS1YO7EonZrlqAFelMyW80UHtirJJUJdCR6CBIie11Bs+mhKq1pCe/DMWp8r78ufK7bagubv
Rk7PsAA5ThwC8fJgfXQHjZ2+7iAkWw7edxdL+Sbh1B4l0CvbmaY3uyqAimjNhyDG9Ihx9BAOj0fb
2I874DKrOpKOhWU0LcZcvMhmMONjWqu+p2NBawtpKFpeJ8sEaw6BQlTg9CFtnXhQVQURbj77ndPA
W6HZnCxppni94v1KX7dG6L3K0/V9besa9HICr94kl7xCr32K0tOK2uTEpU0nwxwXyad1O9h6XS5R
aRT4/HTPzFYrP+qfpzW4na81hKW46IMyZQPamP7MdTUWsYIo300Mgo7mg1/tVbVCXr/EMVGCdrAp
WLuDlEHs+gVe7WLL4XTiNDmALatkZoPYO6HfNAt6XopWqAYibzkDWKW3a6EddAsgWb8kCSiVUNVR
Os4lcKxTFfKN4s690c16vdXzAtHJ1uxcBFdkOI8AMWQ5sZxe1FO8MdjeNDyAfFinVlVjn6jsLcwL
FR0OeQFiaq6gk0BHPxZlDn5uysBvjqBhSfO+1KJTqZ1ByOX4bQB7LmKeghvQk1rqWkAiPJ62eSZA
nTpb6KbeZPKwkNrseFi4kQ6ObSqU6nJn16SounAWkxcio/e5/mAEYGAXRgvU+VeZm1XTY3205Qt4
xDycBhcuFr1sh2jyXeNW2N8YdGrOjhEeoT7Q6kVJ2HZAZryCLlK9A0qLcp4dLPImFr12qRoQsopm
1+UIBWC7HBY/nCIUr6NpZdRRLb2ojqps2vedV2sy3s2bebO26XgCXdKHOE5GtFroo0GeD7kLqPxt
VMEGK/up6U4s9D52E0mS0+imUkLraStaXV7SjJa71iS5Kj2oxKnBicwcSyR0Fy5prqt96JuD7iIq
SpeCAZqg3Z1vTm1L/QoCcVMQXWaHEccTiJXvN6r9OeqOtcb8Z5Ocav6yB3274zZEicElmRwtO/gK
b5QDH2RF3HwgCLzL62xrI0iemO/Je1dN5Xn+sKa6aTyU3cWkkd4PAuy60RA0BJuohcRhB8oKoCT8
1BnxKhvX8uBW/QKilB6aMemq8mj8MUTuWFV2ojJsqZeVZRZ6SamDlbDei2k8GZf8wtZ+uRKLhxwC
qusJ7nN25VzIzjatTyO0+eqhG64rBp48KVvoGEhQV6fW4vJCpPUsx3YFgpncYeHr+f9h78x25Ma5
bP1EapCiREm3mmLOiMjRzhvBTldSEzVQIiXq6XtFAY2/Th80Gv/twbkoF8qVmY5QcNh7rW9ti558
bTPbs0rSbBIyiEW9QcHR0XXavpYZNtQchL/7lceqbLAraqdL2OO6nNDoC+g+tZy8RCoW65qRjPkz
zPt2zopm2yvhNscOXQR0/BWOX+dBWWHB2TX8ANPuNoryNerg2zgc2lQR+PghOFQLvbaHwfOLdLBB
sB8JJ7EMQ/fuLOzoOQu6rXX8M3PzBH6gSwLnmbIQctFiDrhK+7TY+kRvpYaTBxqjw9pJuK72tIeT
NIrDco+mHCen2dJt7D9I05Nk3IYuBRIYm3DFgelNL0hst3Et+g1WY/MzWgnZDzN6u2LQOyyfEq1G
HySOrQ7N5PxaHl4GGbDg8DS2dAmKOxIKTYz9zOICoMAMDCabLGywNugSC90Prqzh9ZLSxkRxFJln
OnrPjufTtBnnrxoyVoIvb7PGnxJf8hefyF+OwE3nLBusOOcbYsQCeWP142H70WkYNIFkSxYmvMGG
CTrn3AzdVbSapNusUSicRA0bnlIRPj4GFFLWk8m/b5L8v+t/gDr6n/mpv/2P/57I/r9MkEdu62+i
CjApmCkGCM7HUU68fwJVIbJejxSR5zLwjf+yQCi+BcAwtFfOEZ5wAcj9ywLBN3gefhf/RnES/FsW
iE8eFsc/gSqXwnzhEaJoEQ3BLwBd/idQJYeuqmnZotZhuAHD1oBRUGzbeVzMaS2dD69iFi5dk27+
1uYe/ORY1csS98ye2oXXt2lM1raA57gWFNRAt8KalPthGk/OHNYPN4MkG5/LFD8MrwKag/H3My3R
3rcfk2tVTEKVwj5dd3WFH+yzLa1ZMCd+p1NTdVs+SK+BhRuVCaRckSnnABdGHg0Jdm5Y+il/SOa+
XRKfaxIrDVO7mFgsA1y9/WjLvB5RrOmNfA0KYAVxygNeD+6TTr0UsOBjp+snqK9hUg5beSMtauht
QeMIdiQGSO6hfChiuagw65o13xyxHCxukm1bv21n0DnqKcx5CN2PUOfW1r64bKtJhV9/LFHF8qZi
VUw81JajuEL+gsM/QciE+pjZUaR41CizN1PtdCWyySuDtPKA2ERluZ4HCg0L/++5XPQcr3xr3iGr
kG7Zyalbs42tU66GNe/GJV4MOkvhuZfCm+tHiZI7bMPzbcIg9mezHKtn2vHuWPji3I4GdTt+SUcB
RWmtXYiblfcDvtwU99KHEKy/ZSMvLBjWXeBve4abjUrFczBVadVWInGqYEaJjUp+VvJn6/lNIlYf
N1vPZTzXrj6X8g2GOg5RpodUh/Mz3bxlxyGgHodyCtPVoU+wetc3vLsjdN9zpBc/pxUr4eD4y74b
xsvKFD2vkLnxHoSFMqzkvnDkC1EcT6afcJEAmUOtd+/R74IRubvobC5saqMjWf0fjlIVmsnl7DtV
m2regd0KVFbNnCdVoW6MzujH8RF4aoD8Rb1LXRVyt/rVkpjQziiBuH93gncLxeMiWPFboQJFd9/+
ULCWY4/J5dULRZT50ZI7DjzqYezL3C5Ep1ZrlEc2KOIoLE5rqEVOm3nEJTooEFV/cEPMcWkqmnbK
f4kiPZ5gHu0ZgciFxIFNiofpbzaoulUFEmchXwpWETcUFUNB24Sv7BB1ts0mJruULP7VNdB2GIMq
AdXYK1CfkoJeXdWRDLLFAdfnJxooCJ9O9+KtYblnm/97akF+9fbL6mdhbAmrbS12fW8ysag1Dcs+
3bh/GEkxZv3MeqgFxXoExlW1zh/VeicrruOwvZat8bOi5/HGFTm6qCrCxoVkOPlRrkagGfWGZg1g
H1TV8t4+Sk26sl+1rKDtAc6bjehjtJ0yZjWoDsqKCkKyqZJKMoKdN76FmgmYgYLETdQf2dRFeyrR
/Ih6ATtl2ABWC7072a7dbQ2Bv6kA7Ro34o1O3SUK0AMIl+K3XfAPU2uv9UiWTEJurMm6nIsSK1qX
dQ6+AIDmFqGRcHCAjU6T4K79EI86tNPuxWGUxJB7bqJDnzUWWicFcFJo7qj0LKex6iM0cZPcjgbq
PFnKm12gGFYTKhd/DE3cNxCsm6HaO50qAbNgP6oV1Ye3rGk0liVUhqY8eT7Li9m9rpzdHRfsVOlY
uev6APq5Ga/WBfwZqRIS8tpscW2tnxpGylwzkHADVmoeWXuLXPE7nEiD3QPMy8J89Qv6XnRcpvWm
31bwd5d25ifIVSq2s65Psii/6IqaBJ31nBCoEb3XDGnEEjWtck9F9L62AAD7Vh8CvX7X/mqT7TRH
BGgHpRvEAdam1egn8DP6NOKBxmbNZh+Ua1fUXrJI9rqM7W0+Q1sKz9O40BgQEs6jeftaef08bVLH
xJfrfj1BFf1T9NOQ9qtGhbnac6m2ZG63YyuDKCbCimyrYTNJXgVxwzugtIt8m7T93KaoA0vb86Rp
dt4c/ZhtweNIlyJd3Xkfjh1H3YX3tzTV0cJcdaAQucPgHpaCyqNDaQayBUV6T9W+bfiptNrDL8Fl
nNA+zovXHysHcPE4hM+DS3FIOyDpEkuxafuiDBMs5b3uoMdt+5GR4jmY/KcyjPpDpGUXOy+8XNa4
9koLXFd7MOdqeaH+YQinT0ifNqkDlJOk0McC0PCpcftfHDu8fjSVrJ6TJQjV6S+mm2MAiHM3hpwm
/UxwfXhbzJrGT7UMu+NwGmAoZ2Zoopha9xRZBUYwiMDddIfOD9dTPY3PWE6OBxO6ZHkA/DYeHdFc
Ntmjtxvt69a6zzoA5oYb5TBvUwVJY8HDLJvjLJzlLKMKInj9pmaUncDoEjcAWeF4ZZMGQ2KaIu5X
O8SRBVoaVNLPmBLfmBn13BPxpIHfpa7yMvI48CP5Z/ZFv+ua2svcEgWI8filbZiOFyfkOWUsjlYK
vdCDzSHxBXEpKicrHIYPwJOXrTq0k2rRmkVn9BduXtVu6qGZz0kwXVunvLVrxSEal2CwSLFly1xC
xGKQ90Hp/nCdqtpJod3jwNFbLuPgpY+iQKm+PoC+VDFOMdhEhW1jUCxNKsm0ZNynb1XTwjjQYcoW
0R79qvgwunlZBQhsHcznnnsLFCw7xkxASqwB4p/+/iVqN5HAsHYepcp1iGTWmi4H1EuPEQT98Qmw
8RK3o1vDkAl+C0h6kev0qVdsJLam+fCj7uwt/K9mfl/DaYjHtvKTKvrWE6QaakA3l3L8LVp+ls2N
8AUvXGsRCwrENDcV7v2oNxGkrQUGrwNIbIa3towGypfS51D2b8/K9IAZOhe9YTs+LSN6d7/5CsB8
7QVl07GYUrhO9Gwsg7mqwrzl9y2EMbzxBofACN8IjjwOIpL6JY8r41zHXvyZVf17QMQnRon6KouL
NpAYfLjDU4XKbDZdl04j6kin2wWeKw+D/1NqFJkD5rDBJjRC/2zq5Sq8rs27at4vwCXQJW0ZIVHa
4h6vV9QK1Ua7tFzpVQx2yLwJcDc3sWNYRqK3tkL32fH+UH+Hgdhbf/1we9Olzgzvq1ag+5ZqOCsk
ZZ/qrmhzWoZHK8It1j17GebYmwd3pywPjg030JLK+XdhV3KoohFlhpmHneugvKjG9SePitO4bWln
J35S6xUAssLehgsNzhXbpcG+hec45xt8s4jod9RTY6obhA3aJUq2su92Ife/eQNngHlPsxi/8CdK
cR+j7g6SF3SCcs9TAOHLgHDKvFk9Ex9eet2jUsZ+udR8PRRws2j1zhq2q4fgo6gacnQC4e0NsgSx
F46XsK9fR7/8FdIBSnw3XIEDwF/q4UbxzUDdqHbAFFJItWcIRs0p7A++GuGWwS+MpSdNYs3sxdE2
odqwj2q8mknm9dEcE8mGnbPKV266ZFlEcxycIIznMUFy6ADccvkzkfHiV95BeZrHuEMV7hoLuGMI
yowZhZ9oIGpuJSiHEbZeswsXeSukerK9BLcRQrzBhxovNjw77nwNO2g6ZTBeK+H+NtUEbH/pTltY
+LHlGtb5MNhsMurPSOdP7WxZQQJzBF3eJrgn5qTwvlrzRnqERygrS8Cj3gTzCWLeZuEjBQKmkV5z
kJoRxGsGy2HQf3m+A48oJBMs27ZKhRJkt3kkIWWH+m2E5NYF1RiHpX0BppFFdKRp1IfzrgdC0pH6
YVyUW9xjntKZtOBbRh78aq1ztHMV5vUACSuo6C5SMKu6zsFmFtzuVweniz9eOOkg8xQqxmNPwCjf
hPKHO0ZWDHcbLM9y+8Eo9CFkJwxKoVG/tAW9tePk3pdGvTfS53Fdel9buT72bLnn1Ux3jAl4VcSB
fg5apOpbkQDV+/BKgo+3NHFLVi8v226Ba/XDdvbX0kB+F2cLtbEqpyQqe5LW8zbugQfieBmdpJvr
94W2L8Og88oWV4ifQHFbGC/IJ0gNR0zDYOuC98LQh8KMi0O0+BzKXwtqgrhryJmM7sEaXewit73w
1tyAp6Fiab+GbvwQhQtnYoS9VtS6AK+9ooirby2vr/06tnhvoCCmcgaEUt9xJr5PTuxI1cWu4wdx
UPLfA3vc8GJ9xryQG3XRLFCBdygoZHONUi1ooSiiuDRH1DhhhZ8ZQaBMvA7LUzF4drgCY+u2+BPQ
EcIHd8AGtq530pTiVBtqQBgRVpIMI3AW/HM21N3XQVUdKDgf0FjLe9HIZh8N8FxBG9EsWCJAGLx1
j6uRY6LdwU9CCa3OFEAGQbmAlKvuQcF+rtCR0Y1ht3SezujQvSyKgWPuEk0DsqflH1GuX7KHlIlm
X2WeD/yig8HvD1DFCB1/RRPeBs6A+yYt+DOyg3tYvVahQYkEdrCCBFB1QClYgZOha5cODaR5n5EK
O4ADY7HxC4MdD4OldGv0vJYDhAzDE62xC5uxfvAKb16n9kPTfhLyvMwglrtuSThTXoKKP4HxDwxO
cpEqa4+mBypRFN6ejKXJddH36VKru1eXP8MmIrHPV/RnON9btchMVr8scOUMjg1aSLvegcfHkYuN
C4OQp2u/qV2AnmsxNmkbMM8KJw+UDDykEeEXss64RviWOlH/Vx80L13lYXXKeUc0dECPRO1BRl7u
O/wZ8uwAM2X6qypsrKkGXweHyraDQMMHvNzHlK0jme5L28VFh/xQ0zzMTstzHHIaRMeLDGoIt+sF
sQ2EhvTE9+OCg7g19xqRs716PD8T9OjEVzg5ZVQfSeT82Ch/LUP/3MxYpmrV36NURcqpOYZF99UY
3LnMCyDUkFHEhHkfrjtDYbSw7tbB/aPn9gYgfz4FqLgL4DNPDUON3G/1Fb4V+A/h547gH3iROM10
/QPnsExEhLLEetvFMNPg6kIQZpqp2W0DTQNFYUh07imIQAPB2llUlVUC5s24wIgdZlCJEAGgOZfj
rtYUlzO1FPk19mRRHyUMJX7SB2OA2wZ8TjCBVXfaIQURNMDOQpDKIR8mGiCACEjDWo0gNvrh0A5M
nZzGYHlvu61rz2BVniGALftm1eeoUCDtStj0wQ9a6NPAzEmL6BvsG98XfH1GYYCC0fVe0MDTxJbs
m3rN57ZptRNyfmpV8NEEfZeDzK/738IZLnKoPkfgRF3pl7uuKCATkwdVMJBTKNxLW+uzFQsCF+6Y
leH80nTGR4MLogjvvH8YMmHsA+VKjdFhokfBoThxIE5LGEcDvOJ5ij6ZZ3HjGtpdHca/FuAiBixI
KAcLfADUUe9dg1osRykPvR+ymKgPO8KJ6jf+C80DOJYNxuMKns86IHQTB4nDdAtb9rQwhROJ7pqN
W7gpk0jwzut44CCJtGdet2l4s4OSaQeZJy0p4oLRFs5HOJPJvA2f0WhhUQlP5tvS6lM4rwjFEAnA
KI5kHd0kK9MesE6yhAMHIhU8O/Ui4IoND9rXfkQAGX1UDO18XVz2znF9xXSqdhB5wELoEoIbdvio
HJuuysl6oP8xGKRni7hhWjooachA/gRnf1NB7rS6S+smwAZCF5turTeeerf9UCuyCIo2WR8Mb51n
wG2Xwx6IVIQWWuVBi2LTsBk+2XSCM/R7A648e2KKSdUA44NPE2+eGDPxm8zjs3TQNzkBMomOO8Ia
6tBu1bhFEv5ANkUhyhTHDVwvwrA7kAtzBg6ANHqmDx6IO8BGl8lH+gkBN/Rp00sDmwuXKW4EOPRQ
NQoJFhffPJkI/WLxZD1nTkuE6nCNhx+S3uE6gIB0ah4DMDYg6D5C4E4ZePP3adKfehwkBE7Avy04
NTbvacteJrZud41RC0lH8d12lifINivoJzDifly33H1SVXMqCpiXxWzLtFn96yBoAR2JQAFV7Rdd
GE7TEOxc2H7gzsBCFhHdOc6Kxaj4KdB6zLyIX91RQ35D1ovRY9ubNKqXpO9CmQtTfZoRjUdH++cC
nEVW1MFFL+gU+2pVSEyJl7m3Io1agLE+ru3ETuSMQE1S1KOEIeMCy5D0s966544F7kEaHOZ6oAds
QhwrtZsUJYdbBxjU5xCJSIjDep7ETlTEhc3rHdsw1GnBFSqVwsET9g0Ab18NycBg3gNCfB4QlwKI
Ay3aaftX3RfuzjJwLtsgH03bl4TEl3o27JOSFq/j6l57xgys1PnibQ3NN4HDcVXDLkQcGYUGkrad
MmqHEzaPnCjKnQjJUd2rneNBMSrWpblMnbxM0QjRb5LDtV6HCaIZNL6wGvz9w1xqBW+PJfRrqpY+
ptXmxJaVOWs6si9GsWO6b7BM9a+6b+akvY812IvGsdAiGO3Bo0DSqR4yMdCQBRwUKZrLIx8N1xgy
xbbiBF/6ah8VLhp3MaPvtjKmEkjyKkNYmhtYewFAT8dNEy64vfRd4pIWbTpADO29sngaF6hGUYMi
GgA1TIXXLmT7Sc4qXtzhsgC+gMh9KikkhyIAbUN4d5sb5w+Rg5Mgw70mIhzum9Of54V+agPBHwCI
jcFk3f7+rxAdc9q1ZQW1j9k0sCMEiGpp9wJHZsHIw70H1zTZoopFCyyaczzoYsldjl4SpsGQMFJ/
zxOkQlEuzxOk9bEqvyukErGbwy2F1rw3E3ob1FPHCDzknoNITWvfcRN3QEVXVp7OCR9eQIHcdLX6
iSBg5m2NqEA/1BA8ZH80NDyIx3VVEXxyGk4K7bwl7838RCtzpA05GKdZb5Vdv8eZuagLWBK4gAOa
aW5jkNQdwKn1ZBtILf68oLsZLEpOJVH84mJ6LI9EyiHI7FTsvX6uYtbOn5We19yZmiflrTSZG/Nd
bd2HKTyZMSebCw7WXC0bdHjn1+AGaI28jWZe25xNzdMiKiCPzt2TG1aX/mG/g8c1iEARIgDI2/I8
bd1nOzwSf858D1fenLjqzkU4DjvpAnRqlLz43vQxkh5eTFnWaevE/993fIxsIBi44FH4fP+L7/iP
GcP/tBz/67v/OcQhwOwaHxkrH5NB/2uIg0v/g2MZYcADxf90gRX+y3R0/8N9jFR4OI8YsfCYYfQv
zxHgDua+wqSk8Cr/Pc+RuS4SXP+H5wi3HsNIWcgYdRkUnf/mOTbLimkRYBtTIlSdULSaft+3F/Dp
HwvaAhTaIPk1lQ/9btwv2WhRuONehR3umjld4I/uwrV9Ek37VHiivBZb/UBln9SMOQOjfBQfq/zl
j2gzwrD/44+aZIsHPvZRYq3MSZT/d8nWn3Fuw39rbYd4KVuuRGJig2j8Pe8AwlRsXbMKGZgJ5P8h
avkLTrlmVysS7sjoPS3wGlyCs6SoQQTNEwF5Cj/y6FvmJXp+OErDsl+LSRz0ih4NX4bkrELUv6jF
O3ADmGTnUEH2UB2H2mOQcQ7r+Unhi+NyCJETndmY4d1BsR175GBpndfBn2hzX7yF8MSrJSJFZoaz
xeYcmMA5qntzMf0IymfOZWVfmzr6pXT45Hpm5yh2w992gCECdZ9TSI/u3pvQIZh0gZw59KAT0aW6
iEkb/+S3+1qdO3YIQcUCvk5csPutoxMGGeNheEwJvKwW1bSQ24HOv7YBafUT19dp3BJQrbGE3+kD
tBQ9sJ322JafJf3i/YnRv1h0jcqdGnBR4R2U00soIbsHORbtVU0u3uRVioPozhFxdk7zzeunZh6e
JNi3KiqzCRDJ4MLKuxl6nFEuDEN5aPvjIFCahy8FLsil6/Zg0uKZer8sqsFVrEfD/L3LFkTiiz1Q
wFhGp3auPrsZwAXqYF/mS9jkGjaUcOacmhA8uU4GCgjmp22bHGgZMRre8GlyRoA8TWJ6cWoeovlL
sKiPnvRI72+5wz8f9VgBsJJOR2Rt1W0amlc+byjzwA/KIxt5ps1PqE3PZX1d0V3jHOetzFe8rBAc
GCuddMbHbiRGMICJR8RNa5Jzb02npTwHC8v66Ui35x6DIADCZ+iHTh45cdq/enSG4xZFN4xfyUoA
8Q198m2UTePPCJwZpmUmNZibyN9tDhxSFNrG2KcaIk2FFJd0ABrmLou9fje4SFD5PyBfJ+u0C2WH
eBKKjIieTHc8qChfQyR151u1Am7CHuqiLVXFpZwBOm/XR77E+FsmgoNb/i7XAOt1i5WEtLLEK6B2
gkVl6kNI7qQZMq1Baho3VfyrbHKmEQ3DZwXuGxjCJYxsuq1/Gpi90+Ou3jyI6X9pMsR2Q9+s2mz1
IRcES8o9lNBZrU6gx1Hcr8WNoF2swnPQXgz45dDrL0G4a/jHtFMUFOgjGfOsF6ju+s1xMVYEaQpT
vxfcSVDM59E2Z/Ap40I+Ngw9PM6t0C2Q5ryOYOB6Y54Ql0eRnlYSHUQQ7iffYmQFcqIkENdS4vEO
3q7wAtiZ9faOQibu3DqtPfDMGF/QFxw9eJgF/QF37K2CSloLvArXRwnFs3mFkKPTih4MzEO0x8K/
0f6GbF/sODcinkPvZmDB9FBNy+gIEw1DM366K7A7EO+E7SKJBo3Xx2X1UoOM5wTSFuIqr85FwMFz
3UP0/BNItLr4bODTuHieQ7Dk1TjtfdUkiA3mDByERcpRkOHZNPaFD0/GW48M/pBbBvsOoGfNugMJ
ywysXzp4bjKHF+CqH6HT79h6eoTM4KmOpYDRDmyzQ4JzS2p+azqV2Rlu2MGrYOvW/NgSdiTuBZux
5lvSGKAhqN0kQniVhJz4BGvx0IaHPrhXcAIfzWokPlHpHyAsnIbil64j4MjPhl+ZKvD6CAz34A0E
WjKbMa/W6DC6pYdW6lahgJ/aH74ybx4Udx2wvLdXly6ptU7M3PLaDfowwJRp2FF1Xq7JRUCRUMuE
BbjT8E6LcF8ZgzzC6wr1l5UI4vpQ3/ie6XrvOLA9eiQ0Fu+g56MdutdJoiaCagpU4pEHTKYAwQI1
vMyO91oUdFdtv9cRc0nkvlvzCC44xvfk3Yq0KRx9+LWPaq9EtQdRAMLxnFG+b1iJxsJJ1/UkwRsI
82yhYxrna4Md1c4rdvUErVFMyRKN+1VpxDvAT1T7gQ67ug5yxZFw9dvyKhjI4lDeVqSXinKC4Xnt
5E/MvNhxMRwc7IFRuFe51L/7Ckc7FSg/RXAeO3laDwyHF62vwn0Zw20flHoXTOdtK/62eRDKGlZ7
cJQ4WN8/uwfF1S7ytmMQgKJBdisCPdl2XiyNzsDqveBYyJ1xeulQggJewFwKCAy2fSelOHhc3Qdc
zCwcz3LsUtG8WwqzvD9ZiqyigIf37Aev/jQnAzRiW8HMsLb5EdXi1JaA45s8QCxu4sOuaHQWlbh1
e/cekDONhh2xBSRP2BdV4H1KmKKBd1UlEto4G5GNyTsHnCix9mIQjESTl9VetBujOguQcPH9N1Aj
WKyzjlsgnQijxByxhNVtoVrgI57e3RYXjRhPZeH8saGTrch9ojW+V8F2D9FcSdlnTvizJncRKQRW
/6z8ddp+qJod67CBG/TGi++2QgjdQ/CRRjg3pgSBkZyNSG30ur+byjtR+z0aP3cFOxQKj8hfvwbY
qKHtD8OsMNupRNgo2Gmcm264zkC+dAYS61K2uHIo8OBmyic4YBYZA7Lmi4BhWnUVzM81DcyP0Mrr
5u+iBUsPGuDW1Ynprq4vMmKCA2izlHnPldyThST8sdy3p0did0bNYVgLx/bYdiR9p569Ny6Q/O5n
HTlJGSDnXg07Nv21Rh+2JSdBkEf3vmeviWE+9WzJZVEn03rg6xEYSzx77rEFxy2iMlfs7FqSjuRS
2F2DjtW0GI8hf5OuyFpVnkFc/qRl9IRIRNIE4l4+brJ1yir2DFEU0Q/vafP3mGCF+APqFlcmQdvm
oYCH3emD313ItwKqWcFJWFBmIJi/Z/Np7N/CVh9r5CQUyamv9n2Jp9Co2EHWlHHsYnc8Bgj8mWA9
90AVKgTAo+nJCe8cB6CX4G+Kajv2A603rSNE2KNdXw5n0ntpHVbA9E8YzIV3X94Le2OlwgGLw5Vd
B1+eoK++9MvR9W9s618GeLH1sZdTil2BBMBzhezqiqEeBkOySv3qufDWFpvOA9InMIXLvYAI15f2
t+l9rIgiLZA6qEQBcwcjRVz3pRrfcI+q+qOIfuvgdzk/BdGrdJdsszaRHT1KfYgkYJTpDH+SQoYe
y48KMrfaoGySLWUjiHzW53ZrUyOnvGPpSI9LJ/Z1JZPoBTa+8OKQ5hzPv6yTqDh7Nz5de8QSOlhu
nXgqOKaGYFKbsi9tg9DjtADmWPjO4j1SQDtDBRSxXPYS0Rt4m4FGmAvGDYbcILxZXx5WEcasHFmO
KVxI3SIHiHkvODzcMR7K6h3Bd/DbN6nd+L5BkHkMTxmG17kNL/XwCBZCuRQvxD2FpQYS9AOEXIbx
T4dJLwhLTYeg0hfshpjZPyJCyeZhJgI256bwD85B/C0oMe0OfY0PBaMkiCjyRT8qr3yb7qvrZQFD
TcgfkPu9KdYcJk7ckegLEyZSH8niHr6r9Zt8Ix8Uac92sV9j+d1iipXLjnoMslmdatXEejKIU526
xZxACMbu+jpV6Nt1gu0GfUnFjAC7QpZ1haMvXTcW7m3FIIq+xCyGbsMV4YHN/hkgnVhG/8neeSzJ
jiRX9IswBi22mUBqUVptYCWhZSAC4ut5skma0WZD456bHpuZ16+qUMgI9+v3Hkek5Fid8W4OmKW6
+VokPfNwMANoK60ZbOc5v39YynSf1SJKZmJvqFXxDKcGlFWPe70iWDMU19xq1lOGE5k5SM7HrUmb
ezLNDy6wNBu3eFXFl0Tl6+/hFmisdO+o1WKDh87RqId6nakaWA6/WzN34ejjWhIzeVlrY6YMtpXY
K/64NLQ1Fsw2yDbJYqwDopCyZOzu9AdRbrOxiBy1dVtqnIQirr46N3Oad7SyfVKl55uTwZfXcY4P
6CY2Fj4VhHayUWhUN+e9bg9Rb5DgMNyVY5/nYlh1hdoxeOVNPAZjwbQWxYj5yjhfWuSolHx24/9A
tVnNmFFVjXVbdlu7mrf9rYpq/8rpVaTLLicFoylzI5nz5MS/tCDbIUy2eo+dcQ4l88R+kJSL7wvv
cj9/F30Qua3YKfMzMQSfjWXludXO63YmyTbuah1T+tYqEfy6V81BECwpocSq5TFMyG+Lvvb0bl2P
m5GRO/CM85Rfs/kT88YaD8bKYC55izMon/OGU13FFdV3ceBNw7q/8cud4ZxhQ6yS+TAOJ2BZa997
c6YCC8sYNskuKK+Du9dKA1AVMvPUkbFWoXzJxxkDBG//cKooMbrm2Lpnghc8Oq5g/8qIjJPz4FNJ
g/jC//ZSi2vsDDuTMe1QP7XOR6uwPvC96dmlJJpeJ/2qGxTy5NldrjqWQ0bSCa2TLL/t7GUZ571n
jbt5wBWHL08J+W4FUAp01FuSLmJLMQNVxLuhzlamd4KxV+iXrmkjq9hDgNxNJQO7OFmxyi6aA21f
neeZ+s5bwtl9VM6hbbtdMpXcNsdO+4DHsrY5/dsDllKiXd99RRA+T36s4bcMngRtlKwe2nHelsZn
2j0u/dcYyO1YUAgZVmQTfPSVtdOnNzfA1DZkuy47dulBT9wN5qg9uVUgfvUq17TTHIMZYBoGqnPt
wKTg7Bk8O3L9x2HsVlx0EFqwn6i6CpMFCBZPwDlbBhGHxj2Wy68xcwvYM+60T6/fWzYnsEaOEO+w
04WdqbbZFD9DadzUJJgVToiGWvTmctHsTWUbq2V5dDi3pF+GtfdNSh/0CdwUExlAh/JU1Ge3IMZO
d2c4xWPmOYfc6PYq3RpYglPqrsRluoM9To2bIP2sxubszgg4kVsVG9NoQzrGtT+GWXru/SmSpFBb
XFfVkodV/uPkcxT49XHQzm33NFHJWIQjyVHzfD40hzy2PFp+Szr/MlOiqvlOkMCP9X674ENDUuHO
6F4V8yiYkKEypqNQ7ZkBFylkdXCq6+zPz94AfqIj/M9o24PUQdZSYqQN2oNT4F3zITgY71izqdMe
0+LsGyAmquxl4F3y4jgs6/vWuKvbJ3v6Ul2zFz6qczaHHaE0Y3YB8hxru1lrw1/bYkoYkxUizwmn
/6oy7+Ox4peYR27C8EEEkTG/Lep1Jq3q7Yy3WH4DngjUhM+s3mJpJfH3WL4t/VVwZk0MShdbPRf0
1IWukxVSa6Mb1gbZy9F+dRlw9eTQF+k/JMvnCIliaPwj+79OCkYbdLawNwbmO5h2dJ64slZt9bSk
bWQspF39uX8HO/NSpqhjLnc6Q7KxFrsOMYhJMIya96VhsIKdeeaqbU1t549O1ExfC+2inb/M4zWA
52K44WxWh46ZRIxDJ+herZxZo1u+jwhzXhqQv1UnP5mxfYnH0jGOVOkHv8Nr17r6Bmt3aJYX38sP
ie5tABHtB0LzgB795EVR8zuci3b82tMSyKnfkrHh3sp5+j2XdhJNXg1SVXtybuRAbDQMYuspCOkq
w7rKn+2Mkgg3hvRsoqbjejDHbV3f5cWTj4/qhuSk+9skMZN7LCoT815CY09p7YDOgJOpV0cDJBCY
oN3gvhEUp4BMdxg0z6NRnBy8cAMdcIN8SfOn9/EmTbSw9p9whEW5/152rzJ3n+d++gaNsgouNRgg
S5Ikh0HVmFGOf12pA4N6aEX7NCdBbz57WRsVwzMwwTa9ApXZmN2dqU94kI+M2og7DLAZHhvzmhk3
d471HC/Yrx2V8qmkoDPIY/wVOCJFUW+xGGyZG73GfHVHuPcjEwevY6Ash/1sMKROl7DtfoTIo94X
x57eZ+nz4+CGhKFPXg1Cxg4es9vxf825TzpnAvWg1sF8wku4dxwihnm6Nu14YzOW9tQWcXPP72GZ
Nwrriemrg40jOjHeuQh36puTwBUPiTzpmIfUdQqeMvsx3RhcuIb64SbW0muRvXiAJjEbLt1rXt77
+d1M7HC4qxrz2DHleGiHXZLuh2Ajng17X6gzSclC22JxEUEBc7fEd8gt9tmVy3dRGZtJo7JLgZua
1ppwADNgRjypm+Hmh5FYV1sNnt5q/q0M++BmHYkzgQ0ofyWwR+AEiASjw7727kf/bkDgINSFlfmo
jdU26TYj5/uw5Oc6ydeynR+g/CIL5p/BzByoazYDoEi7MkMWT+LXN9EfL7hfIt0pw2YpNtNYR7nJ
/afafUGxAd3moAsPEki8Nh3KKMLnvf9Y82JgpTft5JDZ2up2wdf9tMXcFWKO2QmSd1b8ri1/bp3S
n03cjO1amOkblFgQP17YdMmnZ3AM3HIG7inrk1uwNRobzLaTRNTDXa99Jt6jFtQPtnlvD3hPfeA+
00o0KJ+uiZr7ig2VikAwTt24lvngSS0s5nnreF+msZOo9UNtwD781ec3qnnoTd6r1XTrxPjQG2Z7
8tMc1ZmzwF4W0m90bsVlyK81jYDJGeXx4oF4WOFUXnsYwTKPNrYdP9ri083wB5Rya7Sc9SBKknLY
el+DmdIEK37Yd2V7qB36uqhMfiv3mf8MPWwtxpWKFLNV54bimvnsmsfsA8fzlXBEGAC+KodLU301
zns9BquhSn+1jsuyiu8CWF7Z+OVoQFAhtJgvqaefhwbMJu+2Zv6OwSVdjFeqb+ZnMEG07MeTZeSr
DmJZgfaFpDlNpC+51W0mhinlhLbVudD9vFjnN/Kz95xUf7VNTiC+VshhhUV8wQAgzC1pF4SRS5cs
qaA3f2jwc8S6XC2CLHGK4aJa96UW6cToF/vbJx3sj8HWjdOnxpkPvh3sQbbvdGy+6nnOwTwyae2o
7cbg1a3+nJpncPBvlkM0YFFu4hpqGLdrh6xml1uAdtjcLFIFaou3PLJT7SnYWDenW0w/6dHOjVCd
XXlu8EC0HsH10t2N5cVrm5lzPd+lZRqactrDQTkkpdpJLX1kl7Bfjndq0L7NIYg6D6AHWXjdHbZw
+A5LyxwcgIjqi/1Q9VHiY3TFBVKXT6rPf70U4AmNfTUzNV1+S7VNu/fcm+ir1VUnHybgpsAb9ekN
fEZGgz1dtaynlHpxYMklZJmgVLYWSlvXna0gfp1Jpnr2JjOaI//iEbMaIxl+ile5PN0ahsbr3weX
Z1fMO8/EIVPjkNNoBZuUrv6PMmpXme1zFVgk0lbxg5RIebHd7p3gx1gGYNTZth/EJvcPYrJ2Yyue
ixq1Cj9eLsFh61swzL+eZom1Hzw2LUMmPV/7hn3NYv3ajLuGcsOOcf0iEhBQ7bbDpCIi2CeE96Ph
aA+5Oe9F3+yTtCQFQ+mIJtC0xraXW12Ml8aT+zG9Wj8Nou+ol58eIw8ei9tc9J4K3DQerURiHJlP
nez/JtzpCVhAEH5g7fapIKrnAKAmhdy4qD0M4dP2nKqjyXGWYE5tDRBAE558Z3T3Fk7MpDg28w1o
aG7iBnrwRFjV46RxgJ1n0lsZYtyn1aLhHkFw7IdHf5LfVjyEx8Lt9yN5gjZ/WHoumBLzbNrde1xr
s4UkP37FtohcRhV4i1+YLTwEhczWc00iCc5VpVOSy4cm0KLerLY6pYQF5Exz3LWJSK2ZxtuwjIec
SwvA9tMtsdwUs77S9E8GAmEVe/iRjH07gQmcxbqM70dcLTJr7wajP3kewXbd2Esl6Cje/ZGgxM27
6PcNfnMTlNbc7G6ZfLTPKMlouMsmcmBcK9JiHmR1TFKr+K7T1AoEIr70ST0WafDe+wl1L2yD8dko
bXS3ESDQiK/uBzRBJHj5G0OPMlrHzj5WzBVrzT7hVv2YKoIR4rmn2Mxya0/YniNA7jTnXOpx5DKd
W+bfafmRmranYsKxCI4Mp11q2uQcVP1LJpHKZziQKdwLSjItPVKWjL14qW+fvJSiTsj94v35fXmu
mwkn/BI2HmQzMAUuGLMmI86AzWdR5gsRaSL6hP9qEHVVgKFWKczw1KDbkdYkboaPoWh2aW6E7sCo
Nd+2YtzlOCPG+t0fuJt6xOgk0Xaq1tay2UxoFjCKrgxKRl6OmnyF1m1ncT8M6bmYpzDmuds2c1+a
a1B8Ch9u7JKyTMAH4wGJDUBityFcor1waIZNcecat7nzuCn6i2MvR2cJUIzjIw/kYsS83HNYFDeA
tryS5hSG2gAUPprENyGs71hUB/MJZxYSPXoIrCY8h0O7sTH0VHia+sY9ADu5xhV+1i+fF1L2YNUY
FaG0r5nhvdXNizaa13K4Xe7ICtl432ZlNEptxeLIh5rePCaXUNEZ1m4fNvddnzAPxRDfL3vNwVJd
tI+5nNeiqREQ3m37PYMQwC/AyvTQG3mlFgB8pIDK6sWj+O2VhzZ3LqAnlVI9tUN96J34m6V7GZmd
dpfZ6kErrHdTUCrhedtil0ay0aN+Hg4WLIBOapdppirC2K5gAuj/wJf5L2OiR+IWvQF0oEy6cPQL
+IxeuyBrdOOFNQMrixCjliDm+OmmoIvMNzXQZz5yaAjxTxbLTUVTVhbJswbto/OWLe1peEfcAbya
tfaH5ZAvP0Vth5Mg39ZYb3G+V8y3ZvvV1n5bhJRJjOugfgPBsAVCvBq7n9naWibdQXoduD9jUC4t
LJjefNImYze3Fnp+dt+Sh8BwCCxsICwUNPEeLOj6Bpk0SV8MBLWUtXbTfG/DUerx7eBgs8A31vtK
x7go+U9iEL34aoNHM9d2LWTquCaSPFwW4CXtgzl9jjWikB3lAX2HnYczT3Y0pp2yxL1c/F+vQkjh
ZqCUHSY+JPVnA13WUs5jWo3HVHOgIeU3x040kqmYgVJhTl5bTn6alfjK9PGdgOTKIF4HjogBjLvT
GJQYVIJegHnvPDVY7ZSJb9het8twP0lqF5dTn5VwKD0G+xbUCi7esAJ3/Tt66XuPtN44BYeJJc89
h5+cFX3C9LHEHAviq6lAD4gag9nyUFj9hQPVcR51rQL/YZhwOuCD+yp+K22DrDCbOi6BDUe9T9Sq
LUEpLt0jAdqzM1l4uYgTC/2IfUIHLToCKVf6t0Kv7dvDsrD7byIpDVIFszZq7W68UeTAvnZtmUAQ
IyDrY7UN+mTtFMFybvCWpoQ3ZD92l5ZUTqR1Bu4+wguDS37W6qkAA/BVka75xEHQfx2wW2ls4Z4v
kgUratkQrHrvGwi2CLEzmXEZNbqg6xvSehvkSC0CCguIIRcS40TcNCvVJY8Fx1cDwdy3spfSBjky
VvUfWz+2VdH4a+in+lpJJiTE6OPIMWYQNzd8TQ0Kbe3NtxsE2QKnNf+TxpAIoAqWtnx8nMb5JXfG
uwGvOx9/2wyHm+eRzsKuusdywt6YQPOBr4IBVObFKc76iWwGv86K2zs1ElBeHvlJiPfw2gGA5MHk
IpH1NghLN0oUew8GDJo9oJGiezaUAbCsGubIEOJSYMtcYxzN9tSQISgDAGSZOe2YAZL13fvoKLeH
txmK+wSm2GbIDSzEpjD4vTQJnJmFyI5NdjbOo6qj9nWt4pQsOEMcn2n0kvCD18CNVlqvl6Fm4J6e
inonmwX9aLzZyOvsO+Ea1eNZkoJb/jwfbV+Nn4gVUMUAJIYa85opZrI5lv0PIcMViMJf1NiZA1EC
r6RKug7OcF8qMe/y6aVjn4vWZxIdU5uj0vHDVlC7NQv8SZ3oXGt+4hX8oBv3V24selrH5rdLknO6
WNkKDuu00gbVhnBQPuwESf3GUurcpDv1FZ1ITYOHNgxFUEo3rAkKDmYxHtyxx1U+2T9mQu2Nwgza
B9gADOXEYUKLnIbbwBtfYLdEZcMeB42pH2AnEHKugwdiZNYQC/HjWb657XJERXj9zwTpvDDnbY/I
r+5ygDRrnXBAKKprNTj4OlUPyOeWFHVpMfB4UhzXiYYyUSTHzi8fDV1+p/pIzeRYWwfYycHQ0aBv
sylLe7ZuDLz0xdWGJWSSSJGQyWEFsfoFA04AsDihb9bjg70wpZjBTm+dRnbrFlwbpHm+C4nUTdXH
HITZTNl/FzN+75H0hIB0AJ0u/1MydaDZChmaV1Nz7etQpvxZNfqRStKGufFEsL4x7jTrnm0DVpTg
zkGFTR5bez5b1VdSqOLAZhB+cg14mI6rE1ANKe1cF+96ZkZ6gtXKB0xW1aUK+75XEcgAbtfcfqh1
bzlVyedUV1lo2ASMJUsZlnTG+1TZ/TpuXVovCECj1hNyLYoH38Vf7WkMZ4L6OhDq3FSlUCEbzO6m
wc7ZBkBEyIO4uB6d8WB5zSbtCEjg7qcIdqDdttI6VfyiQrtmPjnWz2ng5DxGV26GmFTV7U2TqX/2
OpQ3onP41yBUDZraKgHHzQVGFrW9F4StFCfmAXy8wWmtzBYmqHdDXo828XSH1FlSfrX+/OmQ/cGY
zsd6cmiI7B51D6hBBKyXVTOTuTJwoEValX95YBfmzmw3ysbT1hUd4ws38kQsttjZtuSkgdZxyQCl
QJQyLazl7vwwwVrGrAuDoGPrREIcbD2bTCZ4YEu2IFKmsli5GSWm77hHXM9c46kWrDElEBse5X2P
9J8aI+iQ7GmMEYir26BIJ/uPwG0TlMPYnDTaU6fFu8Fs/E1gaCsv9xAdWox1dWX413qq56ge4ueW
nwZAUJltGFN45IlwmkzITD46FYHdckOQhvUzTnDn1jg5iCswrrTUnTO3y17eDLMzs5A8nXZi5kv5
9vy1pNr9pPXXyrLwMalf3tgGMRv7kqFpIERm41GvAGKmxS2q3+7olGgQjJJJ7hzjKTPsqM2Jf6X4
upiQm5gVnZ8umxlvFGPYFk55rzXWRDsFyyj1tYsaAGE2jpeEHOb7oSPcOjOY3fiAL+CC47iWgJjD
yrTYrpg4hHMgdEFsuLPZGsGjnD8DyHDkIFDOUzd+CpyEkrHC9FHoGGQ8u4N44N8BhsUXbA91VC39
T9nlYh0nJnDdZvyLkT/qJZ9f4v5tLLx707RZaKTZz0su9iYmQSSm8uoFv+XkuNtugQIRI7IAtdpP
cj4sKZDfpBmoX4lv7g3ZP9pZW/JA3ps+C7Z5hxmCyJKBcb9LI0LTCA5axBYmNkr0fbchbBCviyl7
SCr049Hm7XW7BLTY5L5ac3DPJQzQ1mjzsGAuYBrGY8NJmRr2KSeI6btC2w5dcwsng6Zzhb6b1V8i
7XeCkTlHUkdmOHPuiM0RFRxfTbclPbUAFg56MF1sFfgwrPk3WXyPSQZ+U30eb372t86mNSSxgb8P
+mod2/G6DQZ4ZmNPEBmHeglPap0uVb128ixqsM9tUoEZSvOAPvZKP+RaeSoSFkc5VXblroUVW2ln
//azub1UlEDeHdXNqeqtdBcDruC7qV+kviAw0pNp5Cvpn6dto0PWBmC9IxrPiwY8PHa4e4VHgtvV
fELkLaVSfPvNIeXnJhnkoVPVvuAwaapQo8fa97dywKd4aIbU2HCV/I1Juu2sPD0wklu1Rfy3xLXF
VIiEhbBslNIbqlp3gh2vIu8O+gyDbJJWExQsJYy95VfvQTMZJ/Dpd5hdi0gj2bJm9RFRdY/lB8Zk
bNjgygwS96aoOlrHqnpy6iQgJzXpm7Gs/mKdBAIbGv4EPepSazJqp9TY432Y72qybEZRHfHgL7y2
TX3I2v5FVoVxT1Gd7wbGwG2T8aZJrkHI5AzvKWFDfIYDbS1rHGaotsLemnNlkIIwADcbeNOEeA0q
kW70NG63rFYD2QyfLE5eG5vHx66oV9boMOM2/JHh/LnTkMGsEW7apMV5aAQmCrMwDbAYxQZGXBtC
ABzQM89pam0HlKDIcUlPSnfYyTHx7zJIoEpZHx4lIeQOB5HSewF12ZyYcPx6zXJy7ZwqavxJyOCt
4hKr1AKgz/VcRs7Fzol/eo40LJWs2+l1Bk49pkWjDbZFXL4UqVavCksfMFnKJz0lLAZkxNkkZkBr
YMmjvN2SVlIHx8Tz3kcTnpCbYYnUhlmQl/Y+Az6ass25AZxvwel2yVw68WQygfg64kkUgv8rb36C
rgb6E9tbRRSwoDsGKBnDEaEeiPvm6iVMXBJVIvVJKknJzMDN1N6qKpreCW6BNWbnGzGdyrXeeTru
qzoeTszNdK4MCCvtQ2PfyQLmrt1gxqjmln7UbU/CBIfild47UuHbDDAw87rxIA3OOBUrgoslcdSm
YUOBVWQmik59bAbt3U2TegeN/QxekFm/Y3rkQTKm6KwxCZNk6jAD1pt6O6I4OBmgfJfRZ92c2Hrx
ZpgqWY+mm0SN1t5pekFBnM3t2ssKVJkaZ7thmjuj4EwaJhufmiQ12kG4aQMEA5vbciILuu7TnD8J
b8Zjgc/aMJTHtkIKsEabHnLIn9x+HaFB71PEnBtc0hNhUG5wwu54snEO7UZRwHt0zbvEjn1mWQL2
SLe3kwDc+oxyi4wYmi4aBmUtxJqxeC1IZ4ezRyKRjx4yhHhq5vjIJo0XOClsRGCumlC632Zzf4zR
/gogqZdJ88+lkGzhAJg6W/zcSSzem0B+2fSqTSG9M8jN/JZJzzexW7+zBo6QJOvIMjEGB26N/Fyk
2YcYpLX1FGuF8rQ4jlUGpwVECMOZ2Ttri9R25qhfpIXXSRSzsSEx/9iaqKT+8MOGgGbT3wxc8zB8
wwjLoxRf+co2uRMVbyVcJg6/JD+kmIz0djkbQKevXIjZRst9Vib2Fjdi5uNgqZevNButS3vDP1se
q1vgH1iQjk5Vcwd+oCMFHFUTkbupPlGXHIFgBifYgSaWFgjECeI16nrDB1HqJOpBouMFpCurR4Nw
JZPUjLUibQrQc7jd1nU1YMe2sURMhBMr1lcwEUtDC8hLL7yfTuCjZjkV0fTmRlzqtgDH8vXkuYgW
c411MYm/vRawTKqnpINY9YGTxCSPNW91g9k4dJA8FODnQidnFDu277mbyYvFLvj1osUllQfcNj1l
vDCUn5kgvtjHWK/ypUWSMXh9bV9+gwLblCDFQ/IFkGFyg1+txLxSFWeqZF6Yhc8QUgHRdqf51Hzn
nBOdY5bEwhJNsCqtS70Xrjgj/P8o0D9RINMgtvO/R4GOMv/kg9xod/++cPmfna63XUz//DX/mQky
gn95DvHywKFPA/hnkPz5r11M3r9MxzQtenOGElD/+dL/vYvJ+heLmyh1cZOQAPpnT7Zo/lns6rCm
ybI88ISWZ7J74P+4iwmC4b+FgkydTVC3RJLlOVBZLL6L/wki7PnO8oXgEOxdiGQCvGkGI2fX8BZV
Td5iMcFQOw+0L/OYqoPutHjGxSUxQM8HNwi9NReoX8PYnJJkvssh1ccJyUSp8kNQD3/ZjWV/g9o3
0O0X1q+F2G5fuZYllg6ddlrkxillrd2a7fHFwS7BubsYDobeOvaF9zm6Bq0vsD0bLdYi9FN7yUsf
649FL98sbaDMd6BcudcKR3x/smuwLyyo/OTpliEoKO4Ci7bWKviQtgaMrIqTsTCgd+VgSDTY2rip
NYs6EFCwscwOU0LslTYkuq7Nf6iZ1yCJWFnhXUlAfqcSHl5WjVtlvcyc2AbkZMG90QzNqwOOq3JY
2KYzlJKsQxGDcndp6l8sF5xOPnrLcam5bjrUjyYocMHg7Q16dgfhavYxDRqn2hhfF1R2RzIbVoH9
1zTJ86LqB2eJX6WG72NImJEHDGFVdtFGrVxVt4q9jsl/6jMibPuqB6a3rnScNlWO0G0zAiwMLiQP
+ZqQI2fvbLFDpEoZdDK9TyrzdSgKzEVj9W31xbiZM/4iQh5QyoWPl4+NJ71Okr3WaX8Mu3tiNGHT
eQfVRjBTCGqFT40Y121Rj9c0BB0GjLkNxD+YLn4o6+mpLdj+MHe+Dvi8C22Xi8sf+JISHDZbLjE6
DYCX3KCFg9GgqJDqSi8zWPFc7y7Yol88r1Y7ns5qbCemmCDL+068NIm8I28M5M6oz3wIxdr2VQ4B
anxmHajaOC77TbpgE+TuExedDs4Lk4QYrGeMt+6Dw+Nr0fm/JigWZstqjHbCOoy8wYwbOlbxtgDf
B0/UP6MOo3PxJKgfD0N8z97AnamGuzZZPqquTTZZ/ws8GSvUYL1pI19KmOD/2CIBmqZJtvaC5cF1
hdg9FRDUW4N30RrwzbG2AMSR9rQEkJ/++Ufd2E/CvVRJoWNn9/Ot1YLvBWxeMcuQ8MCP4OKPLiso
uaB+yMUMvgSKsKqyctl7dfDrWfJAh7NbyjNQkftKeo94sVi34gXnIWgzYNDQMT1bPqQp3Tfp3tWS
0Cf7XX7lUMKLeOOtA5x5nG0AADcCGcF/VHDpbLPMw6YXFCAkv5V7KgssK5mb41VpjkmtXSTLDRT6
vJOO+pOH/kbs++PmRp2y4lqUjCybMt/NhQciZ4Gai5dzWzrjK9GGNzzLl2CCoNnb12AiQYXvpcTB
PRtnraa1NReHiI+JQl0zgMixbDoB1aaUZh8uBt+tGk+6LGbOCEG6C4UHN1TpaDsOwPMkCtZrGdUG
9g4fjOa+pE7KnZaha96ttUB+C4mszNsS30qBw9T3d7HLPkZhHQ3C4EiqL4GL94BtauDKYEEvxdeE
8NchE/hw5YAalJ9yWhhr2a9pFl+GPnnw2+zSFPHeRMM2ciZO+KEvWiJ7Blc/tukMd7GsrmyqhTFZ
194KjmNwqpTNuBMsPrrMavLaIQoa61fk7SWR5TkotDM7rm/pRfzgVnF14mDAVNO9VoSbD4IQVV1C
BU12XdD9sbTgq29hIldQBCcaaROG87ZH1mBvDX4WeQsL6JNsKdSpc2PzHgkgZdgOzrnDoKexTnbT
z83HpMk7v8t286ipkM1RCx6zZN9Bxdo6aSAAwMFfYtC26DoON87M1SQM/2K7BJdLK+622EGQ26eD
tlgs8QBTEbo9BJvWYwXNDMvHaXDvz0kSqpmYIMfqMIrIM7CJLtqb6qvgkOPBYPbBcEERRAf3TIDe
R+iWw2Nvn5oqvXeUT2fcd1E+ckQ6PWZkkK6UV6PcJYvQSKtDTuhb/eyxzHK0Fu49v2X4neBLX8jI
QdQdotE034qe3HzLroCozPf90lvk75uN1Zb11slpuJuBD3DmeTLM+fQfFTpEx78/1/inlcsot1MD
trqcZD9Ily7wmK7DmWnJW3b71ASuwGJgZ4FTntfWCYZihAH91ZLup0PKm/DMdagFrnJnbVXsA09h
aPrFaw0oaGX41pNrHIfM3LmF3KjuvawwJiMCMTiuj0WS3Lej/wLULOx6lezaCly4bXeAkoDTOPhl
jDJ4D1z5wva7vZPIS0qbUvbBu0bOpEk1tsssH/Ndmmm/MKX6HIAiW2R/a0QCilt0ac3aLEuRYhKv
z2YlIrrTp/LPiFntNotIaIHJ9eHw607SCzudLz40rmbozsrOHz1rl2vOnWMav3E8X1gLewSowh2f
bThLkGh776zrwtsCXAxw9GcvxWjtveRbT9QTussDStBrkbb38Biwb+5HsWDzcm4yS8WWEk3flt+k
swm+Je8mWEu2wSF+orLv6kV/zqrqUHT9vrLTH/5+0o1D9ubK4DS79a9WL8/QTSe8NV6JDOv/0Kkc
ZK0/tqqMNG3jlFp2YGkIamuB2A0+bBVD1z8U/G1MFW6gteop7SB0jMXQ7xK3fg5MVEtB5LJaZA/X
lt6iz6qLxAlz19I88l1v6fOe+rZgwJCq9iAxwu5dTVYAfrIfgf+NTS64psSQswAof1Op/FL52+Di
ITLT77Etj0gPGQOJou5OMEKuba+/DgouRSWCh5zVgFuHjMnxn3+0ml0c+Qonhx0Yu3nu4mOp6ycK
AAavcBUiFsNvgVIHTCn5WTLrI+m6T0byH77XHoC24gclU/84IvhuzJERji7AhxUBe4LYabh3faBY
ukz2+ZcwtQSyacm9U81MlqvrRAYmVk5ozONJQMg5u+ItniyPzwBhW20gFdKPBC48+liwttPGEt7T
zMbw+kZzHcSumkmpqOApdY593WUbBaIideU7u6ve846JW9rNLHkggVHKJSYENfv31S3RxdBj6pBk
3Ow/2DuPJMuRLMtupTeAFCiIKtDSUoPPmfFvdAIx5uBEwYFh76331QeRpLtqULWBmrhEpmRGhH//
Bqi+d+6544uHAzBgoXic0u4mafrfajkvvft202/HicFUXI32aUykDS47sQNvipcYHcQZl46/YdgM
F1exw2lGeFQrC3Ooen7RWGHoPCmeddfeBUVDBIzBs00LztrVD0Our3xuv1Z0MMso2ma++QM3+DJy
E1+l9fTb9NSXOOKes2KKdXJJOTaAXz5dM8jWMJJAqEa6+pZF/jvQWYLkJhy3SRvCmxLjnQs6vWOA
wKSvPjWTmFuvrNk603tIRVdzrOre3pfJS4yQi0aOu1GPvBMK9yhgVmvMVoBYFuEnKEs5jrdLXUeb
mWzGy+yinQkAe1gMoPol9J3LaITXWbLhFJZxjlsk+sP4ExYSb6xG6Tb111YI9yV7VYX1YWYV6cUI
G14Ijdy/s3I9EHp/LWP1MdvlYS7zO9utrrZVGXx+yTllEV80BWOgmBSnkeN1sq1s3PYZeLvPsC92
STDlzPI6y/9jlTc1R3oII0jz2b64bvfWqfTX41xF+xgnbYNYWGz7r1SLMZ1NrnH3NOtgRxXa1UjY
1/QJs08d88Xl54n4ieLBH9fGRri8LpuQKBhqKZBxBgzZOAz7bqYDygih7DDCfUSS0cjM3ng1+v1+
csOzaBXStJkfCL7LlKgQFfeWY6Rpk0WqLQ8Yq12qJLzlDFvdI/O4d2NO+9n8yUfALG7i3WooaJe5
aO4jPz0bfXY3LIfs0Cb46jB0iJIfvVRyOhMrl6ZGtQlt6JShxwfR3BWJfOxEyMA84Wef5p3H5S+A
XPC1PWoeueuZiQ5IS/KdcvfiE+eXms2XDhdBWhxDG6Oc4iVOzmdZYSimPwpHfZA5ycoZXrHE0Q+V
dMAhYFxWEG3qdH7R5mRtEovmxIZ6EUJwoF2j5NU51qZ9rIo/kjZ39kwP3C9e8DLSsjVEyz+wRUHU
JQZwqZ3iohy89djpZ2Twn72F0cBsWcs4ajdHwUNEnCMx8c0hsqn6KESdOd+aVHNCesHhxNq6DFXy
2oTNoVBLokRd7ZlyRiYwp4kimNvZk/SOuTyGTXFoNEsWw8yuduFS0OPKF4TcHBzoyF4bSXuPpNna
izXjWwLDjLXcMH4s6aTZlH4QrXN3PMmgj3djMtYM7w5Fkn+Ybp/eQ11nmzxf0umUkK0NhnNn02M1
pFg7g40Mx4L515r3BtZkz39WIrgIrzEepavqjWJEGuZ0WA2JeE9H2Wx7wIlt3pxdhSmjiDzzmtjV
W4oV/qaWjXvjuyYJ5ZH95EqaNQY1y0R0hrgUlrQmTudSuRUSBcswNG+4UrK3t2IMyZ5xEGbc70n3
3CQYHW5VwdElDp4bS28Mg7/d7Mf8nFGCScFZfmhZZs96xK2A2yFezLNp5/6BZzB2jhVktyUnRGL6
C34UcD4Q3GvcKn+yKD1ZKRoKuuoP+w3KMb0sO1OBxdIMfyLWD56BY3MchMovLeToRYr+s5qGd+oJ
XjRd7oX+g8ywAAbBpqMJlXhz1Zw5/pzDOkWo3zQnk+l5YjzZfftseMSeJqBLu+Y8zlIJmKov/R0A
80U1xhXJGN8eN33wTPFFdNlms+BcPEW5LnqyEhdC9ojBaWr1SzRQh2AkiMOioCx4PfkEUABGdqyK
ToFDB6+EdxMVun8sbloZ7Y3LYiRhXRdb+SPWSZalpl2s+4RbZd+X12EZtv9lsUx9fxPqbj57xRKX
J62ykh5Pk5iCpTX1U4RP7RzbZMeRsU2JtlmMWlpB/3wXEBmychp7iaiSeZR2vTYZtod8JUCqYrDG
0VPbKWGflqXNfHLi5QFdoZ7smudwzClv0MQ0y/6BhZF3jiL92GLl4zYabp3YhHRrr22ZnM3A+mbC
w48xqZcOJ+FcAts3gqNZgRFpyFAvuUl2mgRDbk3zwlLi+tDiN5GTfVJN/kb8/VdLm5xS+VTa6q63
DLLwoCUbqXjkWI5TopIUw2PrzOq+IsIl69I9qSF7E9p5ALc4ZLBvnkAiU2SEzWYzIRbThF+2jLg7
BumzkWc3XfqZt9Gd7sFweyajxSgzepscbJOjY8Na6pQ8LAelRXh2wOv61HbZu9+H/tkEvPLCGXDb
axTL2UxuRxNXrkP2MpU4H0M7YfDt3IkaMNzijTW7xS6q0KFYgebGC3tjU7Fm8332SFHnRdjwjmI4
3wXml5zz9Ih8q981Nl9z/l60fwOip4PHgLeFSIZqw76V3TkFh6mye68GdAy4FGmD4GkY1L+WWbHA
0umbrYPTCGbZ996lOYgQE7VBExrz48rTOCEqQlUht7Mx6pAmTrdDUxyGklsnvMhTgdJ4ZR4zv791
l39SABGHXAORNjxccmz8aLyLNa3pOHZuoqH+KKz0pe8fHUrSGCAxRaqJ5DQtchr06WOT1bfarf/o
LMjOiVG/VDYfgjezwXP1bT83YAXaYrsx0iBAJ3DPjhvYiBJZ55B4mkPzPJ9jScMeDW3OzNorNpon
gYGf2VW8p28KuaKHRzY/xznAdm9hCbSNd3tGLT2kC3kg74jGflWw6oiMuJxPT6HqQIPYUvpHjts3
cdTRofagLVgfN78xovidtofOnY79GH44TJLalkxY5rH71zXyDeGS/tS3uXmN2vJIb/NXR8B0kG11
oBb7Cv3MKTlvUr4S48MYRRhZauQn+Pw/O0td0WDyI8TLX8gOoSavcDu3boSlTqaKTkpXD2Mh7tOW
D6MUi96Qo5eDIzhBvU5lBDR8j281Mmp7J1MfOrH5shtz53FeHD3nThM1WmOYuieKYEYE7VLroQ3i
ZE8HNiW/Izr3sr5pXDA0+oqWuAJpX2WlBzNgpJjH/s6BGEVe9NoSPlQUHlV4TvYURrKi8X143Vlt
Xbsnl8tQhRNNWVf2dgw679zmLllbzWbFj8W4b2pApCGnULXry1t8Zsmx9JRaGZ2hDo6LE4gY03PZ
AGlZbOeTkrIMl5qMGgZFfI6iUJRzVj75QgnbD8VYU6Ex9yiCkDMZlfmcxPMDkA0qvCblbYtb0i55
drP7LboKg0AOmzSTqlPZ8O1K1taea5yTvzMcmdzE1kCyqh+DW5jNxbM3fGXJ+ExOk3OuicFxohqV
RGq9m0psRzPuG7vbBwP4teO4rLLM8zgWW5OD5VBQAGzpy4hBLmzaszfX361JQy5DDfNGJpKQG6DA
ZN2LGP+a0dnfeYgt3xXROa296txjHswAA/hi1Dw0VbQi0NpuLTF9Ccc3IYBMn9YKIDeLEgMxUXvR
zOSckpY7PlMVJp5kGqDRh9r6qHNegpMJqdEWkozC0h7n14jTuR4EaEYrht61tU9S4y4v0/cpJZ85
WEzXzJvR6w2ko6M6IlWpH4y6PeYNgJFoOVIPbsFxZK6uyohe4EzueLhC3TE1njtK6Oz4YS76lab+
Jsjzbe8aake/G48eFmMO3nmVPeW1eiyi+Au2kBch/eub2rJevZjfteubjxJHFy8k8RS66jjJNjxE
drnFRX0baP3IZOclLS3qdvsSpVZFpAEZom1kZ2Mfpf499QIn11bcYd2jLZll5nXUcwNro/N/r7f+
ud5yfbY//4Xp7ubz//zvkhks/Uq/dGkVbdxO/1ps/fU3+PtiC6WdY1u+5dOTJenY8sS/Flv+30zf
cy3fY3W1UI/e/1tsmX9z4ZFcE1wI2YsjMeT9Y7Hl+H8TSlqSNZlAgvdv/+t7/J/hb3n/99Ks5j/8
5/9BR/19GdMajMTPWkR7/850Zzk8YSnXMlmwmZ6wKf/6/5dacGeeNTAyXlOet7F8pL2qsb6haSU8
K5O4yYphjENrgznBYCGVfEej8VCU2VPi9K8zhXKcbLrv0rdoTunXTGDdQ9aH30ntp7BoYEVueWfZ
NZ01fdQcWD9teedW2yr6ZE6tQHqLi4szBbCPn6CmBlMXGDBQ5E2rvGXDxf0+Ip1JjLsTN6E5G6fO
MZ7nuv6KQDIp/+nfpnhEoxw9m1hu1l3OUVE8zRMdXm7JRhoQYFO1tHWRVuI1wu1yzjKS/WOKpjl9
DVIfIXWUcwgNxLtVT0g1iw9NZl39FGMNP4rQj1U0p9LmvjK6U5tifSrH4iPxkCvk4p2ePuZAzLYZ
TkT2VrvxY2+/lmbG+T9OLzQurLtgKxzCsKnZHNoGT57Bfc0W70Xd3jmp89IIA+gjtk8kNxiElMsh
Eq9+/Km5xIh6Wj49C2eIm2ztkuMs9VMbJRcyWJi3mJY5yDjADTEfrNlxShy84q4u8fSMxcvUuhVn
RP4CveZJyIGji52hxkOCN7vBfeIWuEZJT5L7RochxvSpMz0UUdhhx/Y58BleSBWyrM/SN1222BQq
vZN65xNGYlaRsWmpCcI1KYXO2bQESNAA9Vl8kTGvvpmPi2DUSASE0NHOpeWAsmPQwnht6aWe3Snf
fIdOsmmiugjvhlVGZ9JfBf88BrFWdy+Vt2s7n3ReT3sWc3cmPDjpRc/SC4SD9eSIP3Tg9r9qUNxP
8kX5UE1uTJ9b/sYWU+96k38Sr95z3TWPJNG3/OTF5HbHP8WU3vq5z5Ewn277v+aidbKHff2i2iU/
W35y7GrMxXw9YZdtF+o4RQ9QyDszzl7UE1pV/4DDhMVhcqTuqF57vBKqsb2fM1ntPC6ANgkXTGtz
zlyUR3Ju8XZI7gYKVMkghdeeXogWjurWJZQpQd1WXtchR4s0t2vYSaGTP6JMD03zkqXVh6IEgEht
d18GS5Z22Di+eq/shWIIW2eTcRrjMgmn2Nn+IbAEGCQWbYu+SDEk1M4tBThhG578xtnJzn3CNvdS
dYQucUJxOit66l+NbR93H5IbEmrl8dK2GUBR11qMgMeLpbYiIe/ieWDnSDTfKmFw7R1JS7X9c2Km
BNTqINwYPIfYbU/EvQdIFrNFjWMyMDJk/pMINW1ij8objlmntObdKPLpB0w52vnteO3imc/Oxyjh
2eKcWS742ISa3V5ywIr88LSc89kZSfEce4nJzzV9LbZiEWFNmEE84jKTMxjHFlBGYMQxbPMr1Mkx
DtS7S4f1ivFywIz5xcR2vK+AY1hTsOaVxaYoJUDU8nuvy+alKv0chJd8SNjFG7VEObJJAbrOHupB
Hx0LjV+uJqKEAKwd4s8uDzMWVHZBTiAj5NJrtun2Q8tAamX2DtWvr1PJaINv8Ji4PDRr/cOfEKqQ
2EjWMX+ExkSjG3fat565xCaqRuPeTqZsZ8ZTeqYMkekGx1KP2GpjcO2R0GXCR61eFwhABkaiwouy
fc3HkHhlyheOPWHjSXzegclaF2Y9yah3qnCieLifVorb0W6I5nBDTTL2Qk/XK+p8bR4RBUfXBhFW
QgTUMvn6sPvfEFh4VSQWVpWx+Hd1f8fhwjiyEiCgpXEk93HOdGDK0wvG0onTX9TscF78FNzvHjUH
be2BZIXU5tLhgr5oQk3uzyFVqSmFCGbiMtij8lSE6C3SIXzmCu8cjND79MlW2PXVcfDNzDT8aXCC
oeZrmPJsRoX2qg0Q6oEvB8u+8q1yKk5qynDX6A/e8zk39h2B+HPaOusRIRXgI1vosI6/PbObuQjE
8EDj9JaNFU21+CV7RI5mxYI+MtKT37J7z7qQy9rofwubZHYPd7kZPSYkfHu3rQt9CNpi84eOX5uX
7U/zO8SFD4la0G5iE4/oZ52fbXO8q0P6JecQkrefmMHHS0AxMIjj+BstyWvCNZLBULaB5ZKFQNVf
jG5+0CFpx7FCTKAjsyEYi0XMWBIdtSV2BGBJAw750crS3z784rV0HD3Ne7ZSl6qVzjkcqWa0aJUz
5pSOVnSmIadExqlLQTVhU7NMnqLJGPeGD+AeiNs0ch0kmKo7NIp2pKqQPy0kIE2x3QXb49JQXsQb
BAWS5RktdgdV0/wjQXi47xswHzqQJ92a48Zq4fbbwjjYNX6flrdwrF1jF3vBB0rbn6iUP0zJn2TG
pscays94geFoQ6LxMoT60NgCLAkmPSdBu3dbioZZArTeO+EUaM6MzjMURZs0dDIKwbhjNUFGQBVF
16ofvZsxHDazqSikHRnC2gOP66yqab51PY4i8VhtLTSlJ6cZ7E1mYU8CqqAZzzXJL4kj7CLGqlJ9
lrU+EjJAHSXJkIQS90Pfm18EL65OM+eHUJmPHAERo4Nl7pzEw8cpjz0xNL+Oo1MNKUQRGbcgehFP
1vKp6/k2dyeco2XOXZg6XpZc2GJgbgYHA0CbXxp3fKpbunYUtyuU4EgtHcyWelJvDVPYW5+nmjPq
s2OXeE3MpNv2BSPGUZgM0LFZMDffzabuj1UTb2rcWZj0q08bGpgGlrUSD2My7CezZ0NK4a9MbVBx
i81O3ecYS5CzJQQk1gNP7RO+iClpfmqXd2fWKi7dCd98IyBHMs70gQDmTDOKjMBqEJujSCZR9AUa
/mTR8qW7Jt/4Kciq5NIaJ3gLo+zGhI0SEdojX/GzHUkgXnRd7bYV2E96SknKST4UoghXIKVM7Qdk
YY5BXr0LeNwehtprd5kG+ANxpy8OFUXym6vSW2VUEdHZkMPNkPhAqpTua4Bey9TtqVI1seyIPZSN
/GpWLexSf9ZFY+4Lv3jXrvNij7Se2qW68t2H1LFcZ8tG5zTFJPmpM24aAy9fJZcGs+AZJZ7FcxU6
IFZcHOslOUYiNsyL5uTkULmdgn70E7ZhvBe2BkjVGh6Z5+BkHrFIEHOdiZulAe+pVquTSsFrUvpN
LWlTEtAEKOvsYYvV/j7NMeB1XI5Je3HQ/LZMPzlU0GHUeRFIJ6qinARNQ41zgpaeb2TV8X6qMeKY
XvXWI6lZZbhbp4jzsOGVSx3nKbW8k6gd3Mc91KXrfkVhfaVSkveHEf1JK3Fwk4QQFDAsdS45+v7e
2BPSXfutbN+ttFuHdugdfDSlOz56sR39XS6XqaU52dti0VsE4YsT5eRHmU65MSeUquWHgq2hl+js
lCjD2pD/AKsJJXs19atU2dEBbj5gt8GuVwTuyUYMnLbNl0u3pA4ZOfsFrWjoKIBuPPAAFlBYCrcd
Udw1IxeSsI27pVU331C9zXIK2V/Q0XpB6jFb68DF5xcAQwOWb7Kwg+WbZ9I3UXsTKZ68uC+QIOa/
dLrGO3copzXFxXe0uqMwGUy99hr0LQKA3MmY7RpQQAiRycqNNc6LsvisDELkiQMa1PLlbFghbnOK
ocZ+JBfrtte6DqZdG7PKVUDDRMvTXTygMuu5EHERg8hBLUIGPOoDi2xM0oG1shOBy2LpIHsi2PXB
onfSXERjorAF8/KAH72M5Hdo09PpYDipLWACvJUuzrnsHDcA1O1k5sxa5z9RQRZf1XLjtLzRrIZ3
exGhdMLIrHi3ij+qBUlCkt0xQiSJ19FAwgS2XHN8pTCA5/6aPdY2Rp10yMPmPov0c9i4A1kKZBDz
LfXu3cktsDekoM94E+VGZ6laT5gmdqBlK1YV+KQEewSuC6uIKr3noh8XDPyBnjgGrmjajk+jo0FX
XFbVfYtaKELpY1QWWajOJZrZcAaceIq6ToHcX1Q3neArHVXdH3a8e4sfuE1pUAEbcbkge+M5iJm8
krR0+lqnglbTpZtkWn7rSD2TCm6vnxCUtN1j6jvjelg+94LFApMtvE40PeMLNe490qBby5RPMYJS
Vmn2JfIqBnI4D+sxbrcStIiWzbMWDncWkx9vMVKZiIrqg+PZo53hGAsmFjN5LqYdpbtXpcxxxfLz
O66KD5+OGGwREBoovlIAK9J9Q+XumwQEkoS/XJc2ZfJ5qPYBHJDone5g9oRHEqm2Y9XcDKEFb5PE
tPcydxqc9sy/1Tt9OPdO3EPUjEHPT3YOKkHpnVmymU8IJm+oXwbKcfKryaIJZxTawbmcN7nJFZ9E
F2HflCLqcujuhbaP2uPO7hMY03N58pe/UxiQAQ0MNosYE10KI/gETEzlrYu+MTQ4ztvxeujmAh+F
y09Y4/wJlx0pFsmjTsd3f7bDfS3M6JQehewPThEf1Rhvk6kdP11vusYj6fkgzpHaTcN6GOe9NVQc
s7FLydYHuZy6reYHj4wcJ2FsCdGOnYrZjzsPAY4/eu/Yie6W/l/uiWRXwo7osHHXe26854tDyVrW
VicZDXcOMAAXQg4VPEnQTrPOpZfmRii2fU3FrWLgx1hP+uQk9qFpLeAb1GlhGXARWao4A0qTdlHP
1Drlj7HoZHppTfneWxzcuKApglUVvd7uXdhGOK9TtsxpgkU8HBTHb3JMtAHl9mkqHYv1AG5ZKybg
wV0K/1L9p0mibzYFOD8H6Nci3ejRDEhAMFENqBYq0+FuynAJzNIhuIF/JQ1I0/qsJibpZdwTbF6v
XcjEVD4khAvXbNGzTeZRS2ZiKuEZEZ0lhhvSpRbZE/ZRIKN47hrUTnHREXvKXl2v+zUd2yTkMSDE
mjtSnyzNrpnFTEcPEuiJAwiVRfGG480GnWR4cHLn6AR0jrjL3Yu6prsaHnZF9fhjGCVEWKuj3Q2v
VOJRRNCTu6KCcDvKiFH/gDs5ZctaftLU261akiv4CR79gTFoECP11x6PjYA3fTXndEjZ1t5qeJBx
Rx1Xc2vDrcX9l6njR1fY91bZZJsZoZnAbH0CTKQKmUJCTPTdzRTHwdGPYzQ5xTPhuCfi0Tcgxl+p
gazHd58IdzokVdks+DAKZWlsE5O7ghyjbSgHZ0+U82EWzYYNCtpPHhmAary5vkZKy/ZNUWKwJhEL
r0milkUJy/PhEHfaxqPIvoFn9WhJb68RkcGBsQuerWLmWFZZ/K5fREY6iiHwSIS4jI5G9ZxlIy0U
CNqtH1UlHxBXe7sZNl2k9maNzp+1PAtexbVhFu1ZaLre+tzinshnNenx4ofstHIW0zOobPDso5aJ
ZzUQ8fE9vG8ep1y+lGWUDFQF1saq0izvs9y/NKLtzoNIlqYb3LrU4J09z3k1Z342oav6bSK/DQdr
q8+OaxAi3FFVe43o3DhwHXqhcZygYABjM1NXtqpzUqaSA5yiz4vE67CtqcJCrEgNASrMT4fU9Ypc
7JcXhprg/XjN6F7aREPP8Wei0o5wAHe2eE45bMFLVsgA9D2tfs7K9ZwfjiMXbm3ejpIkFDk1Xx4O
+F0005ir3U8Zon4clhyxdmmxNzG+p2yYbYdNW4EHj4UiqJYHdRzN/PfGUl8wHAxj+o3s+jWJ3H1Q
RY+j7X1UVmAy5kd7T4YLMYlP7S+eTvLhrSKO6wW8TmuPnl1bbwoKFKExYB9pGyrorwhjhAxZERj7
fJ751qOzG/P+3k4tfW90Pv8+0YLjhVuZN90+C/tboUnl6ZK9wTAER8+tvkc69oyJ10kSqQYpEx7/
rL8rk7mm/WbEFFMYS6iG36lIxdF0QnSJ9GP/92bgn5sBaf7Xm4H/LO/C//tfeRdJKoXFgCekkOR7
/7UWkH9TwiTqarm2b/6Vafln3MX5m2eDMvvSEULY/D//tRVw7b9xBGWFYDPGN91lYfAfNgH/6WaA
jft/2AwsgU+HrRoRHcwe/K3//WZgmSbyE7toNeiZXg8zcgs/Th+FtmB7EiS1G5BCa4+c914uEFC7
4ED8u784CyCUqOJqphTG2oBYUDR0a1fegfJwdRub/SmpLcqxG/9aUw7m1e2hh0SKIJIC6mqJfTJc
I0h46wdVeErRhdJj/5FRzzrBNVXwTY1FJ+QCPGnIJ0LFz82CQokFigoWPIo8Tb3LFmRqLPMFrYdl
FOWDrI3fzP6T8RTiVs9BdljAq3pBsFhc8rwxwbI0fJaA00oZFcQLuCUCbJJl8Gpl3IDsaBkcQXmh
Q0BUC/elFwCMnvR443RJwblgkyyQ2F+/YAH9Rj84raZR8kn2jy5kmQlh5iyo2fIX7QKfqdx71GnH
LoDdB9C2KXNOOJNrkGVYnjpO9iPJugC2OocRui0csjuipWdOU8tSgu15v6BwNkzcABsneC1qeDmj
rO872Dk0w8G5oAt6lc74dpsyoP01JynRcxDH6wZYsIB4uonZXo/kHznRhAusx7DnYzYA1AOD4VXl
2MNeL43lZtWEW5YWZ9elXNdng4QyPCp3DplY2YTY4JQN95MuyCDsoAlDmHRPpcyuGWRhAmFYLagh
NAGyWN6ePRQiipA3v3IvU0betmD6Y003AWoDTkzVJlo4Ro/tK82jmtkcI3kVMR6oFu4R6rTledei
peZjt1qDfpLmaqTl3QQ0GY7OB7GPV7T2fHbvEWglXwzeh8CWEugyfW0WAnOkSnIhMo0cNjMB0pQM
D9xFyx/PbIOy5BqaEmCufam4NUyGqCAw8wsmb2YgIKAKFNRYioBLrhm2zZ69WgJRzH9wxhXruU3y
Ox3uiuSlrOFL84U0HRfmVC3waURXeRE1FAE5D9PCp3aAqvFCrGo3H7eOZj8kjfI3BGtV4K0UmrAF
AXjtmAGSLuWIYS00bAgWy9z8nXPd77DwsgJwlsLZn3khaRk5CsDaMiyvrXFf53RbBX9VkLj6WIHi
+iC51cLmioXS/euXeiF37YXhzRaaVy1cb7QQvhmoryzdbpcFMTHzhMs8UQb+pWzYYOuzHUlppdNv
7OMybefs2FB9ALv5Qls7nDBgysIauwt1nC788ZAwBS0nPrJY00EOpBwCK3dAy3qhl9v44ljGNegw
oS90czmf4lHdJqZ/rRb6WS4Y9MJDzxWbMxsJIgOjQO0n+dZEGbUR1URWRG783tlhZaTQHM66Zsic
CtZN8Ve7cNguXCtO/CNjCv7AGlhtsVDbjt+Xuwxm/amnToMlX3maou6DKvfPEOhbAn/7CwVugYNH
CxfeLIQ4fuPLuDDjzkKPSzDycuHJScv945d4oc0zsPNm4c9LQPQeIL0ZSWoDqLvDtq+ycwG23oCv
02hbi+FL6vzNrNEH2MSxzTZMdqrNfvhmA1aHloZx0icDr43a9mVxTRdinth1uxD0GpQ+MQv09y7Q
DyH05yRCPOPsHRJZLAz+kLCcISvl2WAkgA+shnNMnsleXF0V/fE7/5eU51M5peiN0qtDHic1HFDY
/Ndp6HdwyyehWmZQeGzVQLrK1z+qt7nd92vcU59iKp/qIulWavA/BiaenfkYpPwplj8tNUL3VQbF
6QYw1KNT86Lo6ts8fVXLDCUS5juGGbmyeVQxWFavKOvQn5vjQ+QPV6Nv7rjBPi/KPRbn94Uyr1kS
nLj6X4Y5vRmlxREOoidaYy+/jZCzPSq86AU5i0PND1ZQ45MR3MU4pBGgYtCdOmF9Cb0aHS53KCIO
r+yjuc6ZDofMrr+182Bc+/Z4tSNvk9fNB+XfOQ+PKmTuN0TRvY7mc2Y4r+SOAOZ14N/DlH4KQe94
SOAuV+/APjxsovqc2unnLJgptwTQzPnQAn8DhhFSq6qfSbr1jQoBGBkoW43ujrm4sSokOmiyGjJp
qwThCGz79JR77YuRsZapE+zWDWDMlsbuHbNXRIMusOns4w3UFYxyrCihC/1nnXAkTtEsWlbnHXJ5
cbOZ+vMACsAYw5MCYQ2LNt1Vuj/bbrRMW0Ry6BLmhH2JIUnlMe2ZJNsF1kk9iZfSR3U3sEJnFtMy
tFNjgkPHfcsKoJxYjYLbnv9ltfFPnLko3pe+a4yot2rQu6kWBF2baNspnq0il7zDZqJdXl/dRVP9
RzaSlZnXffFW/3IHcwGpjXjbOSSdjInDbMOcughiljSegaCYrlAinLtcmwUNft3XFPesTYhFRrH1
UDu87yYRVAesTXFU3lRzcBfV5N/86joGPpRm4hxzY1qUch3K6cUXP2galNM0WzkJn4kU9T4nMde5
0Ug7V0DNd0sYlFnQJs+yt1zyQGgXUOqt6njcReorMNro4ukf2Vg0fdDC1HO/45Em9qIybnKh91lJ
+rV0WV1EIHM03I3GbhjsS5UuOVhR0sdJT6zl3gRlvnJdJzo5XXqLSivmuYuIMg3zPXtEPFCxbDce
0+S1U+NpQ++5bXwo8rY2Xmv2DL5BY1oRF7/j6JTbrvgObOfB9hIKzx3qP2ZDsMmiu9rM8PlFZi2P
0lpUhqLYi9HxT4SuOBtOe49KBGLHaltV+j7P5+rctOWjManPNmIdII3EWDsOEYiqii9//UK1Z3SR
1vSP/6iM4oTcKuAr43NsaHn0GFX8qtqJk5CbjKCbqTx7RIiKrAzu52n07z0i4fd202EpyvWNoiwL
gj5HKTQTSpAUnJ16gw6LeU52ULrR0aFqcD8G5qcD335uTbSHijUNTJSYnlRkGvzvx0fe+3s66byr
TRL9NolReIj61/PC/AB+0txGLABvA3iwW7KraIbJemHC21ZmawSrzMzyG5xSIGK9spjuu+ZJ2j47
xNHh3FwpVv7EvD1vts7sfaxzsvxCs+qwr8OIXT7v0Hl5hxpOjbE7bYcT6EeDkaVsELC29nyxnPyh
IrMs+H5sJ9x3FLyJbcPy6si99zBFTX2oKKNmnSfzfWvn0bELjNcKFSaHYEnXUj0kjLZYKXQ9B16Z
d2994LrHYRECYuU8OKphttI7+8pOv8yxnPi7u8FOOpCclrpXsAOHWEVbq+7VQfb22cqLfTPaEoQY
R2nZspPxW6oA7BnjINa/fsX/lPhzPIrHjD375LKqT2v0Qm4hkXZp8S5YDhMO0YuCgj89ZywZPTZP
yLBReAW5u64x16O4QRXl1f5q8t46GxLGsOqHIJVYWrzmg1jUr5ljmWAxzgMxFReWe4cZG6mleaUJ
82cQ1qudA6nAK9BJHdREeKZjIrk4OwkSTrvkd95QnLWdlEfXhTleVYF+lOnmTxZF/JQGBf/wkXmw
bxu3FKNdTIPtjzFS5uISzaAlgIBe455MxFc05vHW6HtBOfkAn/k1VLa1MfAWV238PA3BJu3NSy15
VLkoWIhT5tT6oBuLLf5/Y8uCMZpJ72GU7OET1jn9EpumKX7/L3vnsRw5smbpJ8I1aDi2oXUwKIJi
A6NIQms41NPP5zk9XdNtM9bW+15c3srKrKQIhPsvzvlOFWQTr2UTrWhCDm1ZfwYDnM8pnFA9krxX
JAEesIl9Em8ebZLl0pSMZCCrW7b309juqxUnnxbkHzTCr/7AUFGPEdDjlVQV7qffVNeUumeBieOT
NVy2aDLGeaJ7YLqIqiEkLUWxof0IZpg/8DMz6g8ym53FD+pqFo5swsitwyo+jualSvjj0cC/jy2+
VeThexRITz2B2suAVLGVlc79mjmZtWGVxTAnpkvwOGLngC7McpZDr/2E2kQymfrLjXw8dGF5wAuN
tdUh0aTyWCfb/YnSbK97qI8MPxoOMVkgDO7ApI+YjMgNQ75hZGtg5IWmouBd/zUJJdmHaVCsjJ5+
Sz0BgL44eef8N0pG+hv1t8nx5LYoyvrE41nFyRIT/rKu20c2RFjx/XJggdIv5wl4vJFpD3GIUr4i
/svPjZVAhHBEsklYk1W6mxF7ftZuvcKtXnrnnEwDpWYLGJ8tD1HfVBIRXjjCWUnoQPt+8GavOiGr
+hmmXOxHDAuLinNlMjXzEgWN/1CG4ZvHMpwMvvkucgcdPwiHFGIcYjC3ScZ1hcBspZMNDZKGsJik
50c8ScVbyZt9n/fD3s4helFyAyxFlbr2wnQfbxE1z9gqLG/pppp/M8U9wiy1i4G8+NYMEk8WhyzU
ImQKTbntW6RkUyOMvYcegIQnf9q7s9y2SoLENEBU2IrFjubIz5aRC7XeGGKQqqPzEAwJg83JffhP
h+Lf41FAiGAVRLjE3FfTUeiWDxp5aJZtFU7Hvx/MBoZ1UANLxtdDZaGpQ5okEXKlY/CLvkCbAwv8
8vdD32Zk643alg5aP0n1wcWdx5vYY4DPr0zDN3a5ZBudlHXOMmHcT2M47cpGlvWCNz7HXpkhgqM5
RSjkHqhPSAtSHyhXapY9FBeB7p//fsiK1Ds59luVsSF3pcj3rRISg51qbk4qNtTceGOSqVwy4rdv
lZW0N49IUsz6tl1b5wzC5k3MY3jCVPSkw+j2rZz1rQ/sKhm6hQxRwneZ86RnTcYGH9Cr+lU8sxcV
DVOZUOs7ytXKOsT1LI81uHBMgt0WqX97joeILZEJVLcBLkDTHuLPMqMTlm33XPU1UnvXvNQWRw96
sK9ZD2hljIzVfJhepAmeOQzSckHQz8F0XbbN3AHnmKLTnSLCSJz5oYpthNq26FZmND8GMw9JmaVi
64EJCc146zUNJKX5cxpKLG/t9+D33qHRVT6QIBM0h8jAtmCTjiIEOQiTrDFJBkl7QscK6Wxc4a6T
kMdoti5jioFPDC9sPTe1uIvoGzFIKcmFIBEk0adnWvaPqHWvXIvAAwmi9fv7PK8TgzHv4LtXj4gB
Zg3gDkU9kFNmv+M8uyGYRHNg1j5yBqhfXTEU8BrTA4a0o9/CdhSYfBd9F35ptSqRcOAvkGBAnU6Z
kyCCdOcw29GrXPPc/C7jdVDkPEfBdIhMa3qMiXFqsOTvfGXhH5rd37fKFIk/o5WGmI0DIPvUA4sh
KyFhd6xEwnAYl+mz1wUnExgJ7+XgaMrhU0QmOYecxeD295mn7el3V2y/0q0RWhdt1rdjDEujLWP3
3TTWIjMgK0NuYFFi8VzhqcCM/jEU9Z8y4cjtHoORVJvOPKQIVcH4PSUht86k63dL8PCTBHEGD6De
27BOmqQ+pG78CLx0jWOgeiDKFl1o7720UY5HdZYXOz0Ztr4NGWItqfpfRU2+WT4RL1qz8S8b1kWY
gAQ875U2InzJeuCi/iC2o2x/gunq2MZlENYpJSUstsGCpmQcjaaGaD76TAXb5tpgnuXqiH5U2llu
PBYQjPHyVvrVMWZ3ERN+0mXE/tjQsXGFKt6BP3BiBGI+6vNjPUzmOUaBBuRPLs0ytK8sQ7c8IViW
UkQ5LC7Zu1ZXI+EpbF1YviQg1su8C7ylmhn1LScTc0fOTBI52InCt/cmTeIokihh+m9gWg2CqukV
H5a1RaHISI6MBEMlHKS2AzzEoAHlF+XIoB7b1i+yE4N5VnCd2jZdJy07A0NUFnu89N3VFKoS3tVg
GWsvo4roYLxmA8BGO2C816BuHN71gRBpr4luml+jSOqZKJYZIkSuO7SEYb/hNiLnRWAX1kdIJn4e
l4emccJlwCG3GnR2GHoB6Qifc6UX6H1dU19KAGOlJKwBGN8OUImKH6U6qsAYEGXUEyMxjaZPeNc4
03DzaaNbHqAd4LPusGpAtM+Cp2kU9zZ5niWjtiLNsiVszHRnhbrYaH38lHLiup5Ekw5WaT+6IAGC
QgZbU6YGI1CUBwIs95AgaZyqbzZSyTFurAvAsFI5YnCnpPprrnUPzLBJPmjTu5Zb72PsP0Q574Cq
nDF6omZZR/PAlrOuArQmcbER1XcHxN1Mn8gPVLHW4jMixISKhmJl9IKjW3PD1hWtI9InYjcx/Sxz
m543BrUJF+kzAlcCAoOjq7X8c9AQX2n0brrq6zdjJq+lxxKJAevaqxAE13mYSdS8UnDsmfKRdeWf
hzG8gQTvFqnDnSS7c++32zhjgGE6V4mKeTkHAPCdlNQuoy0vHpYnx8hOkWV+/c8O558djv5fujtO
8kv+P50drs5//G8rHBdnh6N7um55PHIkoP37Csf+l4KYeT5vCsMRuLH/cXZY/zJMW7cEWxyTpbrL
b/0fZJnxL4s3kc9vWcL2XHYy/70dDuug/+DuYFxn+Sxx+AuRqAED+487nAqZk1GAA8M7kd5ArKO+
GqOcBihfmp10lp1T18sMV+eBMGkcFlFqrp0W66xpdunOltN9nLm2CrzKe6f2ecdP4sPqY9peYk2X
SYH01exNEBKMAv0ah0gBb4Y6AEiCFRHHbIWwtgs1xUGLieKUE59EYuFl/cHNOCVHic1M000OJKJC
6NOh2QvvoQlx6FkaTvHI/TI0aMcB8uYF+2dbyjvhng0q+AXcGWJ7Rv7O1E2uc/LQ51j8gQIE3C2S
SzkgCtef2leQY9/BCFQ2HR8cWZznntNEOLBS2AsPfc+46ZslOOzjEtGYWQhjU03+3TfSbW6W29nm
fdfAq0IuvEim4GrIfmM7xRML+rud9xrQSWddgO/cBVGpr1zgWm5sbO1zydAJMfj06aZvYcZ3mOpg
Ygq0eovShHSbilcyHbGeFJAb0NCuTAv1OAo5yDt6RE+P11Mz3W8QkaSEye6e1q1JDqvx0GS1fKpy
NCam0TNHnt9Gb3gshri6abVT3SYH3Ad3e4jlDzEQborwjMq8Xtj5NO3ygqwb0TgG9Ahzq9G0LuKK
RYKTRgwlgs82L6D/T6F/0iLul2QGsDsolrVMJDgpYJGmXq5Frj8lCc+Hrk4sPaWJtybUcHWob0Fd
4L8QertyHFRoWjT+MT2WOqLp/TXnI0o7KM0dKxwcc8MSaUG7cWzCByggkIOJl5y5MNIf6BFEtgYN
+PkgMujihg+Uyj+yqqb1jAps05uxC3q1Oib2QMKCbn/htb/6hYkgx8JdUwUnh56feSUFMPpHHvIO
0k7+YFMgZbW/Ej2PZ86sArn/MgujmLwbovkSRgwba5q4WCdnr7dKV+UNP15t7h18LkJDGhFXKY6B
km6WGMKcaIvSCKnDshnDJF8Jvvkho4QeSerjMVlGManddlMjnCLlOqjgzJjlqQ1zYi2TLTvKF+Qh
IxKrGI8NcdI0Fug6m/RTyOw5NPgKKpLCQxGihgfYekgr79WmnjDjOy3wTivnPSXouSeHhb4+UaKA
7hHEbrluPLzeRWOetAZmT+UXNwxPNxUnU3+7ln1xUmvBcfQ7Rci30wEeaQoRAdtwvUIaj3PIWs9J
322CFJBvgRgMjTBjjMQDyVyIa8KG++gCcnN8Amjq8d20eCriNgeVleUueTmVvo+i7itxSf6ssfsS
yFKBGOm49KynMaRlj3T/EBdBtqlt4V/6uCLQbWaC2xEiY5Q9F7AzvkJjI09vUbo4jmNGynp99yby
jpEfhWF1xEpVrTtpXWOm69TAgGt5V6D9DFZFpfNAQzz0Ormz4RJt0nACkCPlu+kHSwONiFPsuuKj
EEG+T/ot0jUCb6aWMOcW6bpBx8V6EUdLeRGa+Qy5hFI0yL6mgGF2Fz10PGQirPVVYQEuNqzaPE4E
zOhRCbEZC4Ur5hc212djbP9ATCYKRXQvcMzLldXGH3MfnvK8fZGoadthF3bN3uu0sz8n6UJnS8Cr
E49gFruNXpPBa4WcSMZk7HvtOPr6YVzVHgI5RjFAn2d8Z9qPmysFrpXmmxLGRFj5zsHL8ofRYTjY
6tAPmfzgI0dSho/2W7j2R1Fqb8RAIAQ7Q4I7Bpk8t5H/oSdtuI9sMezdMjbVChrGuh/fKNkQWNmB
uxlQWsVl5iwIJ4OaFhBgI+PiJwxtJgJD9aVZBlQ/c3qgVgrPBhYX3mHX3JnPmCUONlEexQgjJeQu
KorOgYmNJ70d+rUfu18lphmMDi3N1DKUSGLiOefVzi1SRHuC5YZasuP4CQL52yXDXQTjlzYz8nRq
+2sso0ebbW3Zhh4/QQOgdDMli3d75Dybmr3Npqh0YQ/LMn6FXL+QE4EnbnyrchYTtRl9Zfx/EIJj
Eymenb+6NZuLSDNH2D1ha7PBZEuZjQdT886iKNAx45yHsvvUzd6+ndvvSTrZJjedm9dDsexIAB/M
4aGHx//XeBcbuXfQElJOhmE/jsHeSuxNjrRoqfvlr1ehwHOgkYwdqrM8RlQQ4sCyqIFl3DwUI8GQ
XA14AxBWd8TUwmQSj37F6oRq4NigunJnL1vOYe0swjq4OP007vWESJee37KSF3VwDKl28UZxsqBd
5z4nmKi4uyvdRh7JznN4waT6ovVWtSQO/n2ozXf8RtPBEcUHkmrAOhjdcCIVy4jvFvCzh3uRbF/G
tCw1JURTAmHdctfY+nco9Yx71PjuidkGJQ5sKgqdX2zeVz7Jep6HPyqePck+MdCfqmA7t5JpSEPW
LTfGsqr0nZ+QQMUgi2lWEuoke0aHXLTVVpcWqSqAg0OL8qZ1e2fXo5tdpxNH3hQUF02zkUo22jLR
hmxrdbSRWWpYvIvhzRNpQwKc3pIumNLJoqCtbPxYfdO+G43+0dXIaV1zOANaYPNoqvvJ//INeqS5
GT/NQ5bl0FirwlwjR38zu+luoY7tcv1oZSZho3p5SDD7BB5zjjl+tN02X/sa90wGkNX19H3fJefJ
OPjuyde26Wxe2wiIWzA8bArHYQARONkelPWpLNNN33bEOmDCXRVtw8WF/pflDHtkk06jYroa4UHw
pg1Sv/TumLq3bgsmtqZdRrdC+gdcIo9IYS6k7tA4j+ODN1TvjPkfXIPJK7u0WW3UfsLGZbToGhsz
E8dxljtDC5+o+YKlnXSH0SAEOGloebMtL9C40EN4mX4LhDSEvD83xaf40xgW+JgMgDQwTCaNX4To
/caoS4ksxNJiZe96wfLYg62pkss9u6++cgcJKlyHPM9MFbj34/pFucFtEZ6wkTKAJYcvMwPIS3aL
W6qYKTER0W+8Ef9X9+VLxUk3cUEq6ItI4quZli/YEMztBLpziXPO2tYN1CFZde+akLtHLJQPWZ//
lo1HTnuZHsjXga/eDMt4bF/iWP6pxgfXwXVW2wjzqOavZeF82sItkOKQHB00L7PlPnitdwVky6wb
bdJilZTGK4HM7DcqphRa3LlL19Z3aYlNQ8Kjj0rGdXEIEwVyB4OeG6y+58QZCRQwlO1UyYq0MViY
I7Rq3Ti3Xf4hJLpRJykUU9K4GtpX5Xi3zO3GwxB3h6Kb78pGZXp6uo5r4849ZKBhjOalnNaTwRA3
aOSz0TZXPZ0eLQrJzuUoG/EsEWnDqxY3JzG4K0PWxLeFyAQj8zmTF3OZOL9NWiN7motXoMLd+g05
LoJ0XEWJm6Vrw5lIdcjxlcSDh21qPNpN9FBY/stgYjKEssEUxz5i/Ll38YxtDqrDxpv4ZseAFEEt
3wtN2gtpmLi0AxMDWZkzbWyvOaThvWMGX4SMV4sQoBv3jOAMLlhEdCGjs9BBbqGCrFGK0I8Y2R23
9FYOhsYc5+9iyV5xrzA8HuojLdnBoWXR8+ypcfDEKII8SR8TxT3WS+s1sVOwJsOrzSqd7+ex9Iiw
1yvlFGXB5K8GLb5B57pM8DC2mWVbBE+Le43KMuS96ITGrZy9rf2kmdT+PdGOTmzcpEtxSp9ic2/K
9BdjMndy1n42xjbOp6fJsy9VdhfoZjz9ioUZxLkTPflFANkXqEQbfI5lFoPof/cCD0QL/KWF7UZ3
ihYLtQxJJ0HDBLLt623tyt/eRvAb4IYkTbkE4AuzPs5Z6aa9BqQTtFPc0t7IgjxOE/JKC2mjGSY4
OUXB2I/hKX8wWYmYQ8+P3r15Wjg2E18u3G4xGuNvlri3qJUvGlqw2Jf15e+HfEqai4j7YC0Myu8G
/0rJRuscwYlnrYGcLtIxYoDj8Pae1w9kXbYrWY45fjvzsZWzs8gHRHncaEcUcSWfmyVsOsHM8IGh
cm0tChNVWjBhDB+G9CPDY8Druk9F9lM16Lm7mf+Rm2PKaST7wUgefJ1cNY3pWSMNgqjNZcokDwcV
svbJjuhci/IHqU6w6SB10AZI6N2K0ufp9iZJ8/2E0fXUNlpwHR3lH3UxORSoz3moH2YSbHZ96NzS
3DcOsWPrV49m9+xRUWAUNq4DtNYjL/9T0Ah9b1aMhER4SVp0xQnfPtwDdo1461nZ2tlaoiTajll8
zsaAUIE9kPtXlzmdIMzUHy2e/dTDZdHHWC87Nngh+V+S/h9e8PPYjmtQgytiTnwuQexPddK99rtQ
N7+LyTpHpb1A5viTs+5ne7DuYjSVforvHV/RzDo8PpolUUovtsvixfP74yyFw49bv+JP3U118dGT
JIDI8NPEPoNz1vrJ/S2QiglDXoSVWhEprcRZxb65GTTSjDxz3pFzdeCACpY4jXgEKusFfwfRhvOf
RAOWZsr4zSTWcNHh+1i1jdi7VeycSvsechJzg+UolyPMhliVWc7aa3eAl6qVBGOZE7CpiFGY3Ty3
tvHqanG70brhwe8NsXb1CPy077fLDn6YitbiPlI6ec+iX3FRFjjdV2TRfUuidCBoLGIJ+rx10UTW
pf7YS++S982p7qCt2x0BE1nv73NLm3biOYlz7ZBK/4QHPUcxbl/LrKoggSJPHFtUIxn71WDiZU36
8ouCnuqm2vX+UKycmiLTxyAy6fe5QvwIzDNYdr3/SfobRX7CCLghvnERETLa5Dvm3hUbeS7XjtQD
YTvYTaZvYyIRTTb5oxe4cslGXzDZJmyMn8OlsZN6VcOf3tqt9+UR/XLUx59ZONuumg4d5MitFnvv
FC7mKi0r56xL5+RoE0C44R1/LuljdULc8sRtOZbaXpqYmPSh+aMhAaXi0mK8b0SAw+FySDeOU24O
LgsYP8StrJK6fxq9dN5qUmynRD7oyriQGflbNJm/hu1Ziww3PLFPubXI9e8mT4yFFRRYemb4GegA
XkXkJSu/QxBF2TAe5UpaBC52FqBChvJrPGgo55kq/fgk6bTZd2lmO+nh0S4MbPlaDlctd4xm3SQ0
5llOuWd49UY3G31FkpLFtTHeI7WVG+ti6bnph+nhrbeTd9/Tw+0gMbbZsj6zRiCmtkMxUEhtWUHC
q1K28F2SvUlH3iOSAcEVMrl2zKcWv8cC9CAKRr3MOhR65h8jH4CqwbP0YY1RGsElsnvS+Jwq2zq1
JY8TYSscSTkj+3VErty6q52N05O4BHUbg3Rxg/n9HrFBVdgPXPIhD5TQ3Y2Fm2mpZ5oS9MeHqUse
KVYJqvkNPS3YFkmNY9vokLqFf+j+3mJ2Sej7KlDyU76LJPaBihwDFCThr41/BpWmXi5szcDrqEaD
w/hpeNoL+y5nXRa9ToclD67aDjZgOwjYuFjjGC+isvyx2zfbHcYN6rKv2sc9EUzgzjSj+ZiIU8uM
1l2TuENGMgdAZWGiwixt7zyI9kHGhMwUJ/YW+3LC5pP6WrSmYd+MRn8pcvq/elE+a0S+IfOThEy3
b04A+UtVTNKzHrNcBKubUySfDMLsDR5fStwCc7A7vIURO/hWen/CcrS2jN1YPtQQOIayQ6FgPBrx
dxq6zyButnY/3ycMikifc+ss0WQ5BuPEGqMSQXmrzu15pyfRi5bCw0GYYeya8tPBXIM9hRBozBbX
hPqO3oHh1aijO2huCZNYnqca/jtLOV3gxvHBSSzagtUQO6UNTG2BEU59XbG996oBlHpWwS2LrLs9
t6QRO+Mqdb8bMMcH7N24ssjjEQsktZJLlbWl3db3xJ7KtdWH27IIj8E4stFgaRNzMsRWW2/TZhtb
FcMaNj5OZWWbzEbtYbnxwfDIXqrM/CzIT2FIM9QrotSfktE7kt106XH9gdLrEDP2RMcQO61hU96Q
I/pS1fjmmwjFdzLwCYU7n3x9Slaej98kC5pvhPlaQQ1j9BD4a+8jtfa95xUQFmtvaYCJi4kQ2LIP
ehv77hly+bzoOncnIr1eh9Lblhxbbl5SbWCGz0EA2kX+kLreuQTZWkS3QU/Qs/s4E0te66SApJJX
4Q+OmmohvWrfCv1Uj5iXCjdjmERPXAfeLjAenQZXWA9ZPWtB+icM++gMCSIMrPf/2Zr8szVhvfFf
MLE+Pr+j8qeI4WLlZfP/2Z/w1/z7/sT3TE/opum5LoYWViH/FvlisySBi+W7js2CVzdwp/zjgcEA
Q34AskLTdpnD/bM/Mf/FdkZ4UKR8Q8XCWP+t/Ylj8pX9p/2J5flCfYUWBgPH5VP933QsjGqeHeMe
XgZmsYvJqlZ3s1C39KTua8nFXaobvCCal9vLhKSDCEnxHEKzWDWDV+105PNx80VQFKttVRkMlAhI
h1MEjVQNFeXDrOqIhIIiVpWF92wOxbyLtGBf2kW4qY0K13XWnZLav0yNCfQGBlMdIqky65GvpE5X
RqK9Gt3wlSiIFpoy+9A7xT7HO1355MsxEe5Q6TCICVR1FMrhwVP1En8Qu+Wz7QIBKXQrwrhSAW2M
LeJDmf5U9rjCts8qvS+v9qjlmEtemXo5J4wd+4rXhpB0qjeLMi5V9dw4/3HSbGQOYr0UNlzQjOhe
uq72kEC83/WUhRHloUmZmCidfq7nAdkKEd9JuoM488MggPgO4FgDxSZ2jA9YLjs2JVddVaNcPMey
gQTpFnc5X8GvH1PXnTcOXeDCiZjsAdyT5JWyd9KoDygxKH212fyWu4pyWKq6eFIVMjGgq4GSeYif
O1VBy/9dS1NVaz71NazrpVAVN+ljpzofNlbQvFKdOnV4yfzkjGO9QKXmo5lS1but6viYgj5Wlb1P
iQ8F+eyrmt+m+B8qLzriHzCuGqbagv7+PKnuQGjMN5LYu1kNpvTQtB9mO9vImHAVo5TwU6tauwKf
LU5gvPY6Js4NcTjrXEegxtmswQFWQC109jH6gmUQq+pKdTdCjWmpLVzV9wQ0QL3qhCzVE5mqO4oG
fe1Lba1P5Y9TdPuRACFAsB++6qvyvx2W6rWk6rpiwmUjW56KTqNKGMVRFvh1RGGBjRnsR+nZ+S7O
UJA1+kBScyz2fqZiURx6Gd9grxSOcXK2GHTpVPGMC4iODgRK2qnAF/r3Q8OgLKSZTGkqCUD8larL
tFW/6dJ4CvpP1YcmqiNNVG+q06Qi2SBURvWthepgI8aLsaXdK2qJky8NbV2aatWDDauCz5STo7pA
KA6Qn+a4oUn2Vbccqb45Hxqol2l6r+K24hGL/FVsvGdaTSGmhV8z7XdAG05E51Og+nKpGnTzs87u
M0173OhPltiWlvzMY/Zf7E9+Wzu9qU7WoONPLUJCgEOlObZ45PECoad1QyzORd7T6It7riYIs5ol
eAwVbC29YclZpZRMLkOHguEDMr3HYcL44L/2cV9fGs15xZQFH4Cc4rkv7y1jDFEXT1lNmhsVi0jg
v9pKTh3iReow5QQyDB+EbW0thiOlmpJkal4iTLQLVVI2u4agv6RkXgDuWWC9Y9ICpforU7OXrr0a
ahaD3gsTsprPeGpSw5pkUJMbV81wBjXNadVcB/3kvWfQk+gZGSyUcYn0XuxOYzDWH2PDXRrK8urw
dePpC4lioqom5iFenOCz3p2gca9lWAH00GyYJRGuPwPlF98eTwAJIB7ZrYic2J2aHeMxHwytTUbs
uTEHVmgBI34X5c1Od9xTlTcH6bTxk7DJTY/YTVHYZR/zYDenofwm5z5nnexpJNuaFDmlsW9IgqR3
IolYSxiKudqvM6BczsU2j/AJalpC4JP5kWvNh1m/BBVQNcFITcT25dhUPQh34Jwra4xvSWg/pjaD
0zHdetJkYUhDEw3kEkvrYJXzA/+MhU2Nn60gQa3Y+u9liq1jiLp3EVZ/4lErkHwth9tQoNwJCSNd
w30JpP/VuKHcExMWl18kWCPoMcXZz8hHyDFZzsMeWdLSRyQOpB0Rou8eTJ3RBqKwJAVXn7o6o0wi
y4JYvXnk268DM0NSgwO52OZ6fRYIbyZxGDNN0TXoUbPkZS7xfBTlsCdc9DN0W31xTgz/pU1ZjcnC
ew7Q+KfkEbIXAeUoMBr784PkPcYM9NGkL8cDimcs1q5B2/U7tVOC5OU+FfT04YgEekQtNmgzi6xc
ey7iyV3BcEPEh0RpdNhg1KXCdpMxqQv1gI7aDwvEXZDsdC37GHxbRY0VBwePB6Z7hNCgyCdXY6ps
ldNmntDhZh5ZnRpbdc26TM5mCpAR+0Zy6W3ytecKBNW0qgjASr3hZFhZyEQTkapTnKeqfqpmkCSj
7bVKMbxDAyehTFNf6hCLaOLLK+uOF8dMdlZWvDJc7pGz2+t5cFa2buNqT/PlNEF19XyS2wdpPxkZ
l3Sm22e9OAILSk8l8Ma9nLJ9FQoEnlkpV33fXN2xYE2rR1dUGSgMMbXtggDGBbMAftCJ80rYQoBM
Il9nGQLiNjSqtSeSfZjrxtG0m3fDxgSG1xNaXeQiI9emp1QwoqFRPLDs4YJwomMjcPrntf1GJNFP
ikiYCfau9GrE78EPHg7GgHq0hby06+wx246GCr0tpq9+FtOpuCJW2iaCBahVQmwfI5a8Fi5C2J7I
8XMJ/J13e53D0rDxE65iVougX9qVV4/HYE7epVezqTVR9SXZDpcCvs4yeImDJZkvL36KjDymmUIO
ljNG0b5zw3rhPRhuOpwJegjRzQH9j3SzMlZWAXyq9MNtUdssjbqSTtft5n3pxFfNwV2WyUgH6VHW
9xlSwKaxaU28LnmrUMFmGXoWRxhf3tjcUru9e0EPPKrfNkLts+MhXxeJd2CJ9OabC080MCSrUt+Q
WXQfI+RugFaYJA/Y+GUtv0DgvaF4tFnxo84eXfZa+XtfJu4xGKx2U+sa9VUQb6xCM68IcI8GT9OZ
JLrXXCDjLeczaM5thCg4S6N0MythXaYkdn2z1ZTkTtiLSUnwNLR4lRLlsXtYB0qmh+mp3hCGt02n
eBcOzObMsWQL3oKeqty6ZAUEPrvy8dH2U7I7phQ5Shq0CUVCFaEBw59LSaRIk7DoRUg4oCjkRoZm
Sy9PIKgB3pKsDqb3aBA1tIgwnJJFhzrRVDLFVAkWZyVd1NAwCiVm1FE1VkreiFOR7CsUj5ntkHeg
ftEhhmRhvZ3axtpiC3kdW8Id5DB9s/7duUpKGSpRpaPklb4SWjJ75SeN5tjMISdA9q+XnRJmmkqi
yVysuqIrYbYBc1XJOF30nJYSdpILChIJqWejRJ/G/BhqiED9SccRhwgQYSgSUanEojhvNq4xkyWq
hKSlkpQGaEs7NKY1aBp38hC4DwaLnenDmNxyhXm7wqqNNQ+lqp2ZJwO3YY4JGR1roQStUe6cPMIj
F3o7qe4gJLS3Wes1EweTjbWvhLEJCtlISWWRkG1LiQZwILOjxtLs+C+pH8C5SdrqoeD2yNDdAsyt
D76S4uotBSHaXM/Nof+An+pHGumpK54EIvwIKLQ2tk922zwSyjai9uWw/aBGJ9JMCYFROgcrH20w
L2enpMKo6VvGx/rWREUcEt+KlKNZ5eiLK3TGwcBsw0d5DLHlkz3sKUfTuSqy8Nzeh4GcHJgrhMQ4
jc7MgTsqzjJAbUWLtNkN/qQyq/FptLsIjJmVe4J0rnxP9vX8mA36IegpgcNyHXj2N+3+1VNS6lqJ
qpU8TImsYyW3DhuE143rf7YKtBQoUTYKgCNp7Qfi6wlLSft8yQbVX1vMVHFLi1uPuntQMm8LvbdQ
wu8RBXgxuc0aBZfo71g91lIJxUMU46Xbf2iu/mwKuQ8Tjqfk5EXflbhrJhM6NOdZKR6R0V0KnIm4
PxDGOgyKEam3Sq4eewjXsxEJu4PgyVCi9irqmN9RFNH0kuPlfbMBIXsHJbxAET8pabxIfiBOiq2m
RPMW6vlWyehrJagvUdbHLLaZkdBvKNG9peT3bMsOkRLkI4VCmu9mF58Z7oqlhn4iCvKLub/PPhxD
Tl2Uq9IAyUmvlS4brO77NBzhx4XlsXDYqGMdAHRCLMs6afpyNbg48QfuQ9hhLmFHM21qXZGy5HRr
bIVEhVgtDIB42IppxDLlvCX1TMxKN107AH2XDuAae7yrXs81J6EOZKV59hAPkH1dw2eIWnw7qPH7
wVyX3GOkg+UEvk/lzZTbXo8dUAk6SwGWiTwcBmATtraouWjsyAK9DrDnjR652Bhk3bENycVmmdQj
mPHeMhqE1wwaLQx04FzTpmcx9arlv3QthFagk1iVmA9u/4u9M+mNXGmv9H/pPS8iggwOi95kMmel
UnOptCGkqhLneeav98Ny2224GzC89+YC34dbt6RMDvGe95zn5OuRuQpug7DxBDQc+sMEma6bCAxE
HHNgsYp9a3fyWhr7pQzSu5osik+5ncYtEuUXTmDHxKw/Qgd8Ymva7pGr4dzTwXyZneHXULT9fi4S
elMm78Vlpc2nQr7Xruarw6Hexrvkm8TT/UQr646i7/3UhxQ1Mf/7vU3gDBcc9XcJTFNKS996bUen
mOq1U2/I50oMgsQJZLnMAQyY2Kq7FLl9tQkiH+x5eCJkAxMoHf2MA7HXjcVZBcMv0g7D3VA8JGxi
eXjzll7W7KHroQy6mvz2wHTYWOECWi6uEY3d56YnDtVUnQ2qLaTiyR3DOzMO93z09Xk0gf521FXs
miZ7WTiR8f6xOIeUf5LOmo9kIeJb+y6iZbrHpp7sVMvKdmrd+aINAq22jCHMNdG5tfrHGILufc8R
EtgvN+oKm1wyyoo2i+i+TNVk56UjICvQII7uszTz8r4yu+SY9BLsG0NlIBeOiV4Y+9hPb2T5l+sQ
/4jnKbpiokvuEa820mIqRUimDDAIIMliEpq8gexEr2+tYMsLiqfzoSfmRNkoKOP/b7ZohtySwn2I
tLzEfSv5uqhHCMZ7Ss7orvSsUyvEC+UF2anZ6db1A5DE9ybH0G7dCxquekmaCQp1s7cdrp1S/Xbr
o+J23okmz9CqA+17NWOd9Ao6xxoLyyUwscOsqKcvvSGFTzA9dSrm+UhFC50ZubyILNobYRgfx9Cm
yBR8q16yxwhA2g7ks8EKfxr2ZYl7T3BEScA/Tp1E3DYxgE01h1JAoCxdHcpyvEiGvmypngsEYQYz
zrFbZSGPfUpvxco6mWp1zLv6wczx4clZ2Js0wPli0WsEQj6+g+7NgiGdM19VJLFAC5mr1aUyQuuU
/HGKkT5xp7p3LKLS6E5X3ujK94DF+1EPli5BIAN6me0HjG8Rg4djyZeg1HrrDtmHFZ2qcRm32B1c
X8nkHA4ov6k6uySFfJGNhPETq2VFHeMcdOUTbUHpvhPW98gLCPxK/ix08UVz21WH6p0cHX/twO7I
kdFjTxMtIQiQxkWTvbYu5r35DeLXu1EFuFxqtl0qaZd9GkWnJmkd33EgGCZleVpkr3YGib9NGpYf
HZ1TvmP6FoG0Y0YNx6Kq5QKZEU8bjaZFF+Y4Z/le+iJmYgSjkS1IAAZs7dVqerUWb+QYQ53lmEw/
OtPynY6NJTzEivZ60KA8VMlocOuDotRqq77VQNFNAjY5SUmpBq3z4lQOrXekTCG8rONBQ8Oi0WCP
IsgdqqbkMNbFWGv5b1DMdC7wLzmMQ8b6R1foV0A9bggVd3bRE11IfIfWBbJhqGf4WQLwScVYBobV
dcdyFxYg+TqqpeK/G47EJI02J1S3jaRxVbXGHybwuw7HNLdDGFFle1+R1Zc5n9gg1X6pJ8xo4ixJ
Uh2mNv3++8vhDGWrloxM+WX0ZVsgqxflS2P+Qf8OXnWb7MbfDz2y8NPgccmxa2ZPbmM9EeZHg5y2
RjeDUqsFhw36J9deodkMPzgXPU4BTsUOTOuFbQCQO5gksEc9WKj620K421Uh2EMVJAX4S/KAi1cf
sbdDDSqX+NhI6xhSSmr3hKlTUjV7O9N7lAx9gwz0UGnCU2HSnMDIo+1EFqEj8zKaA7RHEXwBov41
2fxn8KjvnMJb50QuWjVYLFhjz8V5h0rRE5gsK8SWQ5kBZZ9SmrmC0Xh39WyhY9C1IOrifehGv1QS
OcRYH/J4GdpxU4N6hN9QgaxtHqSHz+vVvtE9zoopnvUDs+wTVVrHlrU9wWjsXYKLvuq8pyUOXzIO
ItNhxI11joMPhkfvWUuba3+FtJc0o8ZQmHuzcXxg+cHZBrcazTk5HrqwLqJbbgtPtwGoBdFW6meg
LT7mJQXLbpHemnS4jtax0AUmimgu97njHRDAWI5Nxo986q7FguuUB5qvSB3zIkeGsRkgCDbvHVN4
hKrvOGgqP6Y2ALy5i7974JNw8T6Nw+yda5A/XIlmLU75lAa7onmoiSorMq5RnYiN7QmL3HB26wc2
SGb6y5HUEFZLGW/TvrjDJfNWN8a4wwJSjeGTzQNka4kWhmITfjKdmtDxuWrtIrh4g1JHLkC/gg5I
6gGFlqAgO636rjfHH8S50NbkcpX1SCEoYl+HC6bldtvQxJvzHqkw+XRWfeL6tJFWa/TcxMNnpZ+K
2MYkv4zGNnecq9DesAPooFYgpLNZ4LWEZXoHqgCPUejDXv6jYgQ53WMoSKOe9RzOrL2BVm8TUMvm
VToRLfjv2bwIKKUtIeVHHHP3rdW2dyCD7sPCa95GejtwPPGrz9Wj5y4OVANnZVRSXAF2keVZPvXn
zMhANGOmh0eAeBBP/cnm0NLWebStZYRTuOn3S0zLG1NY5Pfa+xkp2Hxz2tzBiOL1zPyRQKDbFbKv
SJJCBg2bxybJjJ+ijQ/K7Z6zSNHM2tQ+bb1nI8aKblX0YwlP8+MCMRDe0hwzXDmnHn5xIUEs07qU
nUe9vEwcMJ4dlEMK4uVbb5I/swvx0NC4+hBI2gZ4C39hqziN6WjvYsSvAwLThBRm4u4h+y6cIDus
KfpLpOhQ0zFoeKuUvkFv0KnIy+skrXOveDyQLt0pm0dHZE8Es7Iv0dVvdlT/IvbJwVk03W4aHgN6
U2EymbtYVXCdAGrw/Xg0rJEb4dQJPGGeP5HVor0jpq+xJz1f2DiOOZU2/hjV1pZ+IUDk2O//Z1f5
d1cplG1J/V/uKm+s+v7fDeW//eH/s6F0/yHdpWwWkMrUJk+6f99Q2v+4nmuR7DKJcilT8Bf+24ZS
/qOElGghjuO6wl1Ld/CEdtH//l9093gOvBHv71JTr2y//0bCiz/6nxaUyiQf7pDuIkxG0Os/Q/oG
GUZ5H5gLFZ0YBgQDRZWCI2l0vVJSDinpnBPi+9kbQLRVHfRPjwVMpXijOEtjnlJvui1gvOBgy0cj
XXsAcMBJy3prOgy6yyq9RtmXEfzJ6Pc7NA4xdwcjCw16I14A4fjLNDgcMWPsaUN56WYTey+B14FA
JNUV/RanImjrYidD79BmKYcI62Mw2k/OHsG+5g2fQWAC2f4YcArlNB7yLqu/2ubeMju5Yz8RVOS5
7Gme95zrec8sydVx6GkLHwENKLrC6OVoRg2pvXqyk4DTX1eLHexaXodE3Hk6Cgx+4CcKxe4hWJvU
ODR1wHA8PYHDspMPaYxgb7X3PbT1z7hnkp9VeEKsqnatS45Gh4g/pvmAOSXdZdOAJRdetFjr7ARW
/NiG3mpBG6uWmY5lqz+3YWdsYdlk23FkMOElgqEHPH/FBqVs2ZZpAAJNYZEMATOt3B85xX4ERTcO
bBLOxZzXmSuQP4+Y07rjNBI2YZkbRoM4Ubf0ZeG9k0VjgxdimJmmdDlXC4JYFYifSS+AlBnhD76C
+7TlxDfZ7cHrqIqpvGVHBygHJSlxWLiY5GwyGtDnecENguxC+ZU75lp1H7ub2mZIjOTK8622noXG
5OT2rzq0/4SUVWIPElQ6ATddVX4CfqSbYNwDVRiI62xHMjdpvoIjZ+OlDbGLhAYh9hmGAQc/5E34
a2Oa7yCqTYcBneNcqVdcKRznoeJu3JRJPKivQMlIkVHb13B8zHRUYA3TrDlykxYN27ubw7Wh2gx+
pWV0HqiWP5uJoKaKHsthpualFlG1Nym0zHIe45H6USpnuphD+9SXFhOdtl8KhOcwFlidZ2A3OqsB
abeQEjMCkLbI7yYdvqFNgLGRFz029SGYuvbs0mVJqUV7rxeFvNV6zo604YmcRnCwIZ0fBjhIQV64
17//WAQHTRrk0pCPhLK9GCGX5WhZBU8uJzcmC1BWcjDf3Wg85iJ5y5vPIDsrBIrOZqURegTwRpL3
kYhp6wW8jvDLteuVe8IB0DI4p5qfk1u090jW+Q2kwLivChOoilUcSipWc8smMqQN1ub6lbpERuRG
BIepyj8BPJJZpPW9KCqOu5Ly5kF9RvV8p9dCHe2u6FhEcMzv2yySVzPB4g5JDz9YVTwob2J/lNsf
s4DMQQCdNfn7jE19awMQ28iOZWxL7cNMm3DtmlisLNfduTMrEV0Y1PmQqt9a6/RDzACciuP1+27+
5bYY/VLkzhHUMuaejZEJCC3Dwht6Ll+wtm07y/pucHavybikce8ir3qWg/oyEk9TLsX9biYjp5gK
ZwPXeMUyW/1sJLjnIM8vZEaYYAf5wxoiQDll/RIH5QAvjHjRYLfVzTTOgY5D5l48hcS3z0Dj8GEq
LBJLRalDFO+LsO/8XHu7aO4fcVJiL3beB0+r26IH1i59fhssnmikmdhkZ9l7OcvaH6Bg7/q8I1xL
ywDFKtFelA+CbaLVo+JUnE2aMb5DcyjuW2wmnnaQozkd7NQ0gbAgNlctqOEGXlTjYgTK/SkxCNAy
eOUh+mdQ3dkKQvsAoSr2xZS80gC8NYYByiCndByQnfA7KnAx5kb7lDg6SQFj46SzAejZrje6XFml
GeVtVWzcxya9AVXPwq5p6DAvAoBUFcL6ucvbfJO5C30LWC+k0RI+6znZTuCeeBkgRcj+zK/4vhj9
rwpYKi8GSiS96NgH+FcJKUrRPbZT3VxMcCTBeNb2IwIKNpM6I+iPObwkiLqB9Iwea48Jh+D+IeLH
gQMRPUvVcz5y9MmVrp9VM05B2ONzABfexZGuwUJfBjCKWangIFTjFl7razFpmttZKRFI/g5gYerm
JS7aO83urPBsLMQfNkM4RR4Inp6X5nd6zqichQVVwYHynZA0n2byNMGregGWmKq3WPJxv8SidyFi
Ie8TI6ogo1jjYxucldVaKG/7qum6syubfmeZzC6ZU17K9eqcwvy9qciw0Mp0nus6OiXELiaR1SSj
GOwGyBEWpQ2uvV5Hs+r9RQZX06DubW5HYkptAFMRsb1ZwCHIeO8O+jPNKWURdEjhcoledCrohwyo
xaSWdIMFHE5oHuxVJ58aPV7rISVzRyab65rSD8x6TxVPF/Q27zmFHYI5J75rmCkRebeKHKswYALq
JPjUy/gg3SXf95JTA+aMaG9GnfZlgHSoRx71to3NJ1zKm4PDfY0bQlTE77udbfORrdVNa3M/p6SO
g5ogeG2Nk99OEIEFFRYhoKs97/ljSRqPhyobpQQ8Jt0PipjwbNycoD/pxZvPBQWfrOu5r3WCY3fC
JFLB1dsa+cDrIw4eApNPkie6uo4xDCIKrObaANRCywnbIOzTM66lNHYocU9Bt4fleNePLHOrfty1
9LkNuGkxtkqKP5wM2LjIrrwSXij+YU08w+ki91DejCke9+2akzNiXoqCBOZWtYV3TDwKsNP1ZLMQ
GBuIZCQ5Vb+2NUAPEzZNeIkmXhawbGcDjVVVedaGt+edmszPiDvLr0T0aKcFu6W5s/kB5aEb4fq1
GX1kPbReWm3FeQ1QeIhlOwoRX2J132bYMDLj9yR3yRhQStGZ0NVEUO+ErU9eVELnaihHLKFwVXVw
QK8BkRk/ReX8q8ncR7XoL3Nyo2NqFM8EzbL1IfLRG8MpKCOxayNxGyVnAykX5taFwwzWzHQxby7k
foS1lkkyVjyYOGbpgfUNtzXXoPiFoYfjhTXgR4MQXZPw2TY9eY/eSo4ucZJL3ujncIilPzFEbYzk
d5cwUE4ueyFvKsN94AaXqpiZspa+39fEeP3MoO+hqbCD4YVnyRJ6O9PMx5c66oBWxdk7jFwsP2bw
tTiDdw1dONVoE6AAOkICwcA71swPhqOuFofmzciqSUn+KLSth4jVIkdTB5O2XeDRoYmEOo27psMb
JxLz3Rlc95xXuXPt++LRIpfXmoZ49MYjLeb0+ZVQ4pSTPhsGnn76XNGBWlayXRzLu2Qqr3Y0j0ed
0QgUyUrvYfvfUalxziZnfO1Sce/1ObyfFkYSOY8ROGjzxFKSsvmZ3rpOv7SJ6u+6lPE/xGtJ9kSu
GIXkJ58ls4Aju5W6Ao3H5kHepvbeGUPf7Oaj5VTQnlPqnvvvKqdwyJgncKix9T4ndKg3If6FsR4i
zLzcj4YO7yYxFef4Qap8PLurGtH0eDKSqdn3ugQQZYhrmbpYAtMqJ4+Ayoln7gH7dMxhqn6xS2le
chkdSOAevH527rM8fMhXsrdF0In8OLbuup38Pkwy0gQllpwPag1E3elthS3aWzxkREN9zaX+sqDu
Y6sWOe11mI3Yfu5MS35MOn1qC+y9LDZeG3uYdguK7raaiVh1q9+B9ECaxaCCvE/XDbhy1b2dpr8A
C78ZxJnZ0H/MFpGwSbm3kXAoHrYSn2VBS6oj2otq6/E8Ky54OWA3LHoCckRjy67eYZ0I9nO79K+T
1SJDljPJtfAKZb06Lz29VmmxsCkpvFc5KW5xGVCZUsN6UkGwy006MZPQ3jKWbEaH4sCYQh4oL2sP
T4Knznas3fpWVkk/HDLPoeWuTSBN6YYV0t9/w51AeoVPchAXh6MEwA30LLe5rIt+xN8EsRZbw0Z1
obXv5HeF8QqVPYDhF2G3rMgIUW3HHvsCfGOrRP8TPoffKYrvatHL3ZjaXzwpn7HERtw0jG+Dr9X8
nDX9gAHg0TPOrYl+lK3IrGKVLW2MwisLg9ViFhKIHoZTHgT6EtYOZnmgl4i3kkmEbE9ONGbBhJHI
hvdDiDFI49SUMrvRA/kzFzwAhhm292gN52V0Z7j0vN3VIR6p+g7q1D3WaUW2uUgOnmDrNSXEhGXV
njs9/HYqLKJ4afZibKG6k0iA3RVsp5wu17xQ5qWunuGjYOVokTnZPdQx6euMdXupg+XgjOlbTXn9
mDc51Xyhg4k82cXcFCQQA7B9HipY95ACumdmtvzcLgkkGOh6diUOqeKLNzx5HKX72Ses6fjClOAr
SW2MRAvYJB7izWdcQpdqC7qUOODPjXUThfpBAnnZ1jXPePgzDdMjYSR4n7umlVgGnL/JWJxnc0Av
xjRKsGxWyjIaWxKuXkyHVcqvqslSwJvYRhzqNyrEX2m4TkvEWP7OsvK1VriR8bxdeoVRs6moz6EO
+NMYJqgOqcCMOf0EaQc21UrfbasmOd+GnyLuD8Jo8Le1u5Jl7abpquGotLgn/AQ4r3nBKwhFeSST
OYfXXhuUcpUFSb2Qk6Lj/jRz7NMp2IC5umHreoHM4TG5gstOYiZnYR1as7gpXNQ7283Kw2ob5gmx
5dbgLCPRwWMnHfeD3dDZBB2/lFVy+B+N7P/6+bHb/xd+/uvnAm7kz6//X8W1vUKN/lUmUzCNTIlT
2nJRo4Wr/l0l8/5RlFJYnpbSka7zH0Qy8x/LcU3Xc0yKsQVC1r+LZFr+I6Rem7EdPP6OaVn/HZEM
3tKKOfrXNuy1j9sRLEA0P60HdMlyLcvlp/iPNn54YpB0gsmAwi95647Qe50G/qhIpZ/1zQ8DxW47
e8kvi4lko8AiNCrBlocPpBu+RdcxLSDeF7rHhBHF446l8neca31I8vxNFf0fR6H15FE7bBnB4ab1
zJ4zzjKE+jPFC1tsqHgn4OFsvVr7QVmCHMsOyWCbO7fGAdXZkLKXhXWSyMNP6GI0a4EdwjeTf1Md
WW6itQ+0gs08J7wlaHNFe1qGPXyIZOc1xPDhAPOHR4smhviBiMLEkeulIWW0JbbIcnqwefOx6S8L
fvu5+ZxMEbDuLDUBOybbCQPrWsnXt40v3Krd9nX5yEAEiwCQjxVJCxrD3pTymUUUnipyk0YJA2cR
xiP8qR9OHbIqh+O2ifLE3mZT/ESNMckId6r3/RxbKDB7q/WWbci8vRspij4YCj2Pd5B36OefIbjZ
LXPQc6O7+jSW09rNt+aye873Cb2bsfvaLHjMpnS2D673p5uy7GYizBlTB5rEee3x5t2Xufeo9Pti
jvNbXnD6iZdvFSGhaFnALan633TrFIAt6P0DpfLQOFa9bVP3lLg8XTkbkMi3g5caTzGOeqH3sZw/
9cCKigvooaKlcJunIV9hb//JHV36MeHITVsJRFDHRXPBxbz1qG0utBP6aMI4clw2cB2zGDMlQU5U
r0dgLjyxnfw6Wfr3aKpd7Iw0iiXesG0lb/lqNnx0GEWiYMEv30TVkYFM5vQ8drN8VgY0B1Oaoz9E
utwPw59ai4rVXI1o4T666fjlKhjVhRyOmpTicVjkzp6r5ZSawwOVumtZq2kftfYeYu5ChtAs2zsu
FIaUVW075zR9lY4vItICtWTGgO38Suc5zKUk9G62G/Y8diOxn1oAnYh6HHpCGoCNFxA0+zGwkI4Z
fCB9YMoCMr1srRiC0Vj5NcKjXY39I6wnths4k9y0tfx1drY9gDKUsUK8idnotqm/KO7Ack6A9OmS
bONoYplH37Ps+SlRJsJDN1e7qOd6WSmCQPsOxpR1B/Yvu9yp672TxacYovO+SKvnxs6+KrfydugT
amPb8W2yTIrDx2qfpcPqaufqJX4md7U7f1KMRd0ClzRjpVsiW0FHrf0uxldtZQauir69qxsKTuIO
Q0sS5cyc5XSwR1CQZYeNYoAtFdjedSBfeK1mGMFdRK+bp6n8LV6pfG5xmonZzzJ9F0StuoyyUPt4
NedbTrmfNCdsFshstpdyN3dWwrxoPhQZZ64KkvG+gpJkpXSv2sGEXpo+lUae+jrlSGlUEDZz9E0R
zSECHt7Z9dFFGjYmc/3plBlwwdx+ol8WF0A9DbtgIMLbOvbJFcywMla7VLQ/B49xWnLkR93pQh/T
IaJ+OlCUm3/V1nytkvA54phD7wH7rSV5opPzQbN1vDQlwemWAqNdpNFylJPpm3qsYQv4fR/R9Bol
323rILESluLdzmre7n4ZDVzHfKRMdVr4YDDF+1L63jxztEkRsc2FCtfQFsF5wJQy4H7fKq96q2PU
G+nixrAb5ODunfpxeNFh/LYg8+8m90gFNYb2RB+wZCJ8CvQoN3sO0/CSh5zY69wdbjqJQBlxHkXa
JEWZdXSepNMNtGdDuoURtRPqONBoSeFb7fDeoMW2Zoc7xCC4vLb9zXtFcAZSULFHUNaNkQyoaxmL
WGdXOONblVfdNoyYYQ1ozdSvm8Dh/SDJSn8ond/2PLOK7CC/O7QZdgb2HjvBTTqGZG2MpPdtioYg
mxfJFii2P1v2RwNk2tcj3gb8ajTvmNG1mJs/9eqTj2PSxogzH6X6pHf7oVhmetwINB1TCrMHpBie
KxAEKgzp1LJwA8xHEtaPupuG28D0wIDOiOia8k/j0vvodr+lURTU2pcMqJRBZZbJSdn4hKsLRbpS
327Drx7hwcUe+ysYu5mSiGVE3imOzYA00XQ6w8uyysYBNnHP5XK1jK7b1tQcZ3UEzD3gZUa7JrP2
8uAMZKxd1aIEkprFH5OG+zZ9DANAvw7Svl0ky2k+cq1OR5eenY1j0TaUtPGprVAhq6K/V3k378TA
bZ0g/TXsY03ROVujv/alTQypsbirEfqwJ2NmVuSkaV3exYTWNtjBAx5NHJRjzum926aQKOQjyDfe
QHquNxDOnsv5qXVRVO3GUj4lgWuef37wbPGWlfMzqujCkJKXO4uM9V6NmMdGrPEOOKxtp0B3ojR6
MLPdgCSIVsSjPSBjHl3PYWEfKLr7Ti1EX8eM36yKISemZpPKkGy4d4yp2rLOw33VOtOOa4iZLqKf
gaaVbQx8Pyevu/Y8pcxdPzHlofvY+bKXrTNsVpnTpXJdRMTAddWJXQKMYxNhqfRj8sVIRBCFa5Zf
gbTre89c5fm/BSfiaopkwkgNYlUGz0ll7ltSarwRTYF/BemTMEF/6hh/ti4d6p2J0Oos62pblUcN
2B5cOQOSC00Df9tIuYovK6aRSY3TIcZFIpbEOLg0QJFA/IHI/SLKjrrxcH7ObfFObeYuHblsUvho
abZgE6QtcLAz9kmdjQLQY3GKTH+QFVxaL2Q11A2UWoeuc/G66oeRqCdsXnq75FwTTf2DncJVOM2L
TXhpKGtfJ1TO90Bj48piBOPum1Q3cg0Yn4mLsa13nGUzWF4Plg8PS+jCdNUBOAVPPUUuIiQ5fygP
DK+hqvDwAhfh9JaSQwDjwxIMN2z0BsDoIff69xj4AKJNxw/p7NnLUnUazsRiUkqVi4IKWqoDa9lf
a7e/my1sspH6MFOqODNpXvWwenPFfFsQxblDsBqLQgKXRjyu5v6PNQcoqNBsUFxRGSi8p8gS+QR4
2V/kJoE0oIxJv6+c8DNc7NfIA0YurXcw9DdNtxjZSYd6T1LqouZunyqTu2jGZYzS/m6TaA1tvoiE
aRNed/diDWQpxumj7Xh3LENKX1QEGsht6FoIYQ1sRJV/RH3y0FVGRPpkO5OagdQ+iy290TeVtBB/
1n/Yo+YARcqdrkZIv6spNLMRjNo4PHqq/2mURw8ufQjyAaBdeh6rmiUv1lI/kcT2XQyE1twRVOsz
jCq9eB93vaYSQbEKxHtmHKiQaFUiD4yUB3xBXzGlI9zuC/ef1785TRmeYpsgJvraODi8f3MVHKrZ
pVLJyU+xYYLe6LxLVBjDuTHdI5VDwyUE1OdbEj9opxEYioguC0OLDdh7FMIMUXJRD4ZdPjhtR4xz
rVTLG8pop/JkeG15YIFwGqb+M4uGfKdwM255W6VcZWx5agiW6VlX0fjsKlBrpPo+5NK+x5XyrYTg
wpih3WsF9W3uWn2uwz8zLSjsMPpLVzf5nWA1sInr7qUsIvM+Jm/gG+o7dceHAU6SyEcWCJoWZMBU
P0vqi7MXQlPddhmd3zK3f9hALmfF4rsYnpKmf3WmJ6dQbFlajU4q30KVvhNvvWskIbIYrvl6FipL
imcnIg2bxWzBG3O3yL4mcZbhxp5aHRAt6cEyTbO3Sh08kL37Tu+bchehT1sl8PdA89CUgFo7fbBW
rNwYmOdUT2iXCjHItIcj8EVjD28xh+PDniyJmW9KHEXeFQoDG/gyS/bCda8YB/aqaL4kXFgoe2aB
SlJnzEHQsWgNe3W7Sfhpw55pDAq9R8f+EGH23ia/2qn4k4bevSrX6JfzVnN0bMTEgbP9het8gxfx
aJkyxflrPqc5CUzElnE/jR5jDwv+yZr+4KW7H1rHwttoPza9+GELx32mNuqLJrxkP6nsETnzuoiY
54AanxI7DUkuWmS+jAvZPeRJwV8/du5XxVDoi1B8uMScD7Zx1MvTmD2TWg44yCbRsckgtGTZWt/h
XNenGNub/Ns1SfVYxW8erJc6eCAEw1bcRjgOx+eKRbqf8+DYlZV97zSXbPSeY6UeENNNPnjp8IQ1
ebyM4Ve0XKsUyRRku40ypsJnc74bo3B9wnXVbyrit3Xvt257gFKaX6GMnxvH1HRjs65dgLFv8yV4
s3iortG7w1KMDFDtdLYn46E2R03LcFHfMkQ1Py/jr2COFFkKmgfy0Rj27DzVvTsHWxRkJuLBUz9G
CliAtlAW8/d/poVx4IFIRFRcSq9EL86ys9eYFrYW+WQs1a+GBzgwvPmsg/oicq4cHAlvY+tSh8x7
ZUm/49DuWIct7EgjiCF9Yx+LfPrOLVa4xBG/EtLYbOVS7JnLGojoDZp6G6IkmrbuOFgeBQC/2uCJ
GtBNZOS4N0ZUegJn+I1PFUjcc+bN34w296vJW4X5uemTixndir66SjPJ9kuaDBSzTyesIx/tGqUc
8KBGKgEQHNrwXgD0hWTezmGfvszNa+YABzSWpd4NpNBHUj1HK6yP48IS2JyCX7zkW+YEviZG6jUM
Yrkgd8Om9eeszu7jaGp8JzKEv5YwbcLip63ooMFx9igkhUIU3LBVaxhMBqfEf2wRMAJsDxXaPBRD
fifB1REMXk8FrTxbltjzRDFHkkSLy5PYUndzTubF09DH9PpSMbKr63ofDEQx2+4h2xWld4lTWD1V
YkM1YuXpNelbmeP9Hd0PNY47JvdTuISv/TS/kTY4Z1hhu9L6cq1fk0XxB2j06ZbSZ7kV1vAUT3O4
C6w+8AdRTTQpQJIk5rFRQBMwIq05Wao0VMY83uT6USzTZ5LTTqJosGIhMn6UTTyfV8sE0KBnMmjB
biL98sapiP18nH+Ybot4nG55BrGXnXHV2AgHHa8LomBss4r+MA7XAG74be5K3umZcwH78zpaAYXf
mrvR8BTLZYF9B/9wya6Dz3C0SfpOJldL47w6eCnJqYah+dEZGBGLNn1xQ8CPNKtYO2u27tz2PU0I
j2k7+wb12G7TFubCIAP0lxxAncEhHmMKYYTReF0Jrvuksjj+Y/cYqRHZBpQP+SwVKZEXU352ACIE
S5be0qje8fs3m4goFC30vGAb6N1dNK4XY7L5k8TRD2eqCSFl/GDsWu6g0114+9HbHT9QeHhP0vej
QlQ3vkkPIxGsr03KbY4FBdOg/3iGBSZ2MsHi0FjYGuSUjnHhgMpY2MZmmEGI84zntR13a5m1omth
+RjLhj6Gu94uP6TVPgQRfMB5wkVTEzyxu1u4bqG9AZdbZpdvBHUvoUZDG7NuIY8a7ytdShxFORKE
HolCGSP0qWKwD3Ll0wE6/nSAc2Anyq/EbZqNwazAqT54aN38M5r0e5RlH33BHjeYok0KtosSUQsy
X8k3BRMomwO2cCFnruSQjd3P0Bz/YBXHypLv07gYT8sKcuoHfU+S/gJd/V/YO48lyZH2yr7L7PEb
hEMtZhNA6IjUegNLUQmtHBpPP8drOD9J45iR3HNTbdXdlZWJiHD/xLn3sozK+Njryy4vQM4jvoLt
XN3W2gxzVgZoZSnZxgk7Pp2sndyZbnvNJlxnxS2xoXYueqKCCjF8R7knt42d1rSGI2Z/Mo7P/kc0
ioYtTvHTC/A81K9XUoU2rHxPeZ+9Uq0pR67NqJFF5EO3bvI2/ZJuhONtQzXETudtqlwmLqiy56Gk
pcLeCwcjU9vFtkRxR1jdnusBpZb1IkaXKFe/uNFK8WgJlBhJx9eu+YG7aH5bGfqDs1m7StceuIzC
BHEHPR2GZqRXfgBCyFvBdBKDBVvjUvYkkap5n76PpXaXN+uX5KLd+Fp8m3BebIqO4e1mhe8n55Y9
WOJgdUSp85xKtfZLvAc5tL+Rn4zHntTPiqOYLAn3zk7d5xQvDLuhyxiie28RgSFeexn3W0Ovfsj5
Lkj4ohONTcS0xUds7EojTa4liWLhoBII//4WFCs5D5g6DaBMfsYoJ52dah/n2sG0vIUO2GGcEicH
UiXvtKT8WHPX3Tk86HTEJlOL2FVbnn6fclYZ89DwCCdGw50psZ+zZvIKHRj8hEeWMzJr3AqXFOfL
yWo6wvhQ0tKNpNhq3ADp0r6KyGfmld+2kMRB5TdINnLtWpvZNW+qm2bS//R+1vORpkn2KAWLUXzm
o+1fVFLoJvd7jwVNfluvA9/s9BMng9zZdnNjZsBHVrzu2CEdkXzcDDJ+SNPoRuOZjfMazGPxSZdC
1I9NCcMIRM+/UO9EZ0xMiJZ1sAlvh5cEhRyDHRJDiLtBu2piqeEquakcaFIjf/iG6eTJ2A3Sc/da
ZMj/jJEmrmSqmONPbVpXFbSYmtphWetdrTZXfsxLbw8XrjdQPu6vXmIjYwDo8S4p9p2mXcwEI5K4
ZkI8qVjPKVkxkp+FvqlZrUVzFgqvvGm96LXph1dvyvckplUMmtyKIrJAUFY4e6zYbydWW43nDR9O
Fohk0p+Gvrz2DjJz6d8QHsisGEFiXuKC4Vzw0l4KZEWtYR9mRIL7xcIAL4vmp9aZQ3rhh1Vz3Y3P
QAlFanKrLGnZyNWwnUxfYUcfJP47O1tDn2PrOIDrkj8/uI8W6aBLca1QkVplf9KYP5sSYTtAUucN
X0kWytrCzqV+JsXtXGadfh7qeodNIvs8Li2bequIWeZJB1GyeFp8gqX//sIs6GmygTHwOvo2TDpV
CqTHR9tRAmDklQGvCP7d0bzrqTxuaWP1sNH0tyZ2k2Bxf0wNHWA/Th/RJO98qzt00X2a+acZVdmc
qES+pXmuMvifJn/zFBYZU74xRJt38G5EPsX3veEmX3RsmzJbnAfdaJtz1To3AzLPq2uvyQOktbtL
LG3P3U8vE2uHSEkAKu+16osHEUdPMjN/i2hUa+6cFebw6sbIX2vE4Zjq8YmgIZssdzrT9iEqXJgx
Nct6lhNPIU68G8k5ceh1/ZYMrwHkzPsRw/xb9fWrzJCW4QE4M2aT7Qvimj2Uc8y1jRa4Yazpxo8Y
oAFPxT8NyMm+Zh+hlE5BJoSxXVrHCmTtTuB6xRkdLWZzFfbjY8uDFvmi6FWU+PHCqlmQFTmO2geA
NZmEp0G3Dx720NIOsdAAAZTDG/Fij6Ubv5gARgQn3OszA3bHwJQgdz/daobQ6iYtkMlPRdGFVTGr
3Vo5UimTQPI+CZxB1Z8we4ZUVSUrUn6aW3TK/B9oUIiU1PBiJEgtGvfRkv+xTfsytpZE6Sk/HVUm
zHF6omWwOZLDyOaKspoOS/mG0W7O6IQJULoVkqWtWPIvu6CYWBYx0519x8Qe2Ds0sGRplPHv4HL/
Fm5iHRLfwRSTRbGRZtkpy4k5yFYDXsAw3qZyxfy/HkRAiulVjoa1byjUFb9MzHLSMoLHe4KUXQxv
RlJYl26475sWtarGen7i877SjpPil568yWrDOgK4EkZ5q1vcihXxelPmlZfOmd50EJUKaAzdSYmT
x7RsbRx08Fh4naHsw8jT45BgJvLKrRjGevWMoKA4YpCJLGckJAFRJo4jGaKwAoFx01nnTsJv64t9
RtiEW5XfU9niIkI/5cdMACuVkKtSxGLMHIMutlEQ9Uu5XVD2YOBnf61I9TdM67yN5NZQOss7yzeb
UHoM0Isnjphxy4zROq6ucw/EuihmtdqwD2lDmcSUVd3sBBz0+GPae+7O6pISkx33SnRlw/cs+vQd
UWWftabnZxavk91emxm/2LEFu3CmE/OGIoihIBv2eaZEKN/DjPBoiT2qwT0xZkQ1LUKKNXwljGja
L9XwTto13uiNUiWbjHUGrQkF5URo1/ldVsC69iUCsJkgKIQNJ917FWtDcPjog4FZDJKHSHL5+FN8
QBV1yM2B8hZI28NXMyCH4LFyrXiLkKoLlrR66qpim7Fr3CwOSaRuz4qwXrDIcuPleVrBB73JYKZo
sXfNO9Rouf9aSVAHdDt9x2B8FG22owZ/tigMA9R+ONrGXaBpRhqQTgHc6KVHPIK0zYgAbGNO/Csx
oMN05Qyzk2d4xzKZG6kDg6JBtxw3LEDI1jJ3Ayaj4VKt8JwTtE5ubUmzWHaxRN/fDQPzr244uEBP
uFuU97Wsv+QcP2qdBoTx7OkEUHJeAL/FuI80A4k3vPzIArxdWzzOWJ8FozEY3Bzzfa5l37Jnx7wi
cdzoFoD1AJy+ZrO9m7z5GGXLQ42f5Cw5mRNkHxvoUDbHHW2YPvh+kPrNpo3hcBBYHwUpCjvNjfbL
gL0Dte0O0p1nqJEZbhicLTEvUGLBU3YNw5ey7WtePqKG6gzD0A7ojtC+M5Hf0wXb2e2AVczdVHWI
B7tmeakE9aId8b4UHTNx36j/aIwQAdYwHpv6G9pklBpJ3QSiICd8EmfHJnEEjR+SjZW85ljZFyEr
z+sqyDgx8Ldr11vIlSF2tb1ZEUPnNbeRMaOdxPqESSYeOSyYznMkPmqRyafRwrZyIZeCyQ/+l2n0
JzHPTss6y0eMG5Je0e4IHcYaj7WsSe3JXo6T1cNM3QD1DDqNiGXPxgh24ADNDA+tCT+2uTRvc0U9
q3e3iaXXF8gbGbDNJ3TMmu+JG2t4A3Pu6niUbjEl67ejLrGYYRLcYlRGyxq42FLjNpKwdEJtz8gV
0XglCD5kfoPoF2jMVD5lMVEJliUirDncR9PSrINeJsjwcmprAgs4WbIBra/mZ0zxo2eRpwd8eP8Y
mIYEAnULnX1MFnSWbx0Xpexa2A+gu2xzvKzYztL+UNtavdd2ZutATNfaHWmEE1sks75zOjs9+Glt
8d6e07PaAvrWUO90TceNvXmRK0PMqrZiDsSEcazvP+B5cDdMxa7CzCrwsmgKGt2/J4MmprkdmxBN
eXqA4gg0UzMUJiuBBTJtlw+nAZuesCSDEFLt3exHDEYKXodsrLe994iJ6bL1TZaiC76HIJuowo0c
YWsJH2kP3L1WyiaiJExj1rI/2Ty8gv/GYf6Fx5R+Yr5wxTphugBrcs0nxpm45HNSu/nej+gd2wRh
EutOi2E1K9R9W8FP2gmmFV3eMeSP+pBZJwf4ztE/Rx19qIuq2y0zm4CEUQvzZS5Z2djXAbVWQKwh
Z2KhvQDg3ptt12xnLBdy612WU7TN1p5YSrO+irjzdv1sX+NJ+zSNWAQ6zg5hau+1WjOP2jwbQW4S
8WrVSn9QxQ95N19au1QYd5KwOAWSQmHMb5E/+APll9qe2tzYGya+SpiDb3RUJO/4uqBhR9OzHZx8
29vcdGLxRlwgrPtljE9z7iFM6uPmQA5e4LWdHiaSrRM5LIQ+GwOnJ1nPWGvh1BEJdKgdi7umju+m
Bjnl1LMHd+r43Dlspkn0fsmHhHBLg0EcHLUMABoStn7cLS0+QJuRXAvMpD7bEkMWClEcidKjHOGj
JygyKE57YRL6IAbrkhkGnWKKarvH1lWQndxVjnXNmvSnI3w+mi22sxqQHutnSPeEFETpfhaV+HVy
0mE1wL7e1ADwxDyQqCzZFI3mDns1bGV5FKDKHE/a5Idx3jH7M+3tjBYcwqdAIAwATYqQszVYGXED
uy+T9Mkgme8TdBRhbkyhQ8OBSJoJBEoTUMR0ITgaqxwrXr4xpvwdhnzeR2Qjb1mFfLmZru85V0DG
2TqABlxZCG8khgiobwaPo5+wxIW7ZMMkedxahXGyUDdiOXUX1cOHNnPpeDL+ydpEbFysVrRZeic3
T78cB78F13g3+A72mtU4JzpchxKO05ceOh6PyLb58PLvWkTwp6Urs1PdNghWaQVE3+4HA5Fr7+QP
ehNz4J5WgQOTv/LAi44aCGHXtlvmD5dUN1lF/PQ1h7dw7vWG92exmGaQcHraBiiuLsvQ0KN8+z+c
3r9yeqBx/wmnd1f/FJ//UcxqGnBv/Ol/Unq+QHLq2UL45v+l8aY/Xf+//5dp/MPRTY/sC9f/+5+8
fxWzin8I03ZNIDrYOUsRfP+iZbXNf2Dba+juv4hcLe+/g+kZtouW9t9heorMcyAIdex7HUMYUIT/
FtPLRtG1PUVi2PpOTuI0F0kTiZ7bRLDhk9DlsP06R055GXOT2xzU9nWt5Z1jD+k5T/BvX8clmJxZ
x7hD/NDtXvokeR+7uH7FTnBLMMdL5bcLBLndHvQk6cISwzaROcs+knhyYce0cVKGsA+25uPsajLH
UjMQrCNrqTWP+sSUFh8FGkkGLTl3VG9/DPQYgY0anmwvMGZivZk/0svmHhy37xXvlQdcVZNFMQ7p
bqH4CjJOVHT8VDDrqgczk9M941bWNhOp9piC4BvDdKP/8eDJQ6b1/kOEA17gM94VpKrv2lJ81bme
nDIYu9Ab8NLzUve3YRd5sJHoxiWCTLrPM572m44LmkyVVcawfM1rkiKFAcTDZFsHJWdGwzTaWbsj
kcFb3VhPffSiXQy21pn48bEr8rHqSIgvvJ/r+Vx541bHJ82EtXaiZVt0TcAIDgXvQPVH3nOGowOJ
XXp268kLO/iDCXJAUFOgiQxXVia/JUG90Ws/YyiC5aHu4KCAsF4nzhk6H/EiDYN1Viv/aJwiAJ2p
eBKM25Hcq+s/HW/LF6q2FyGz7Kade/qKjAye3v0ee5o1ZxbTa+F0rMnpg5AqqsQW3lJRcjeZjP2y
gUUrghq/xuBiKA6Mv6z9OGL0YSfzsGMnjpRIQHnVEyO5Ogf+QdgUMGFlmWcRZhcvjFlnKvcgwzXM
2/TutHMKuYutx5Zqi419qJv2xkAVOZOKO5PDqBOTh7nJF4MQSSawXPaopsk3F7n2BNqy1NiWYpng
bkwj10l6rayt7dx2xgSHklRPs4f1bMyahpY/hscfv1fspqHVQzzksEHvA4NS3Ieyi9YFnhTH+PnK
rpdepaTTPfl47RCssUHBszUnbOwSRNyjubGo9Guhb117ID7PYuGDkAiLlfGXxC1G/nUwimcSPA9T
HzIz24yYkWkTjesXeYWEofG62p8aBQc+VZuiBh9CQizCHG6hTn9cK9uhUmO0YQNx8qdjj6YDni8v
DqU2H7r0NNsfZdXjTTQcI/t7lCT72BBJ/rOR3RcpjvugiZ0yPounsG/2UhzUXipD2YjCxyiCGU+K
CqrFasm9V9JVTKJcxso63pMChfJnJlB59zdpsZXNU9m8epiBjHp3zHLI1fqEqjcY3fs6YTqBS65F
n1sjPmbhFqbjOzLNoGwPQGybmmCw1L1Y3T1a0k1pZWGuf0zAe6PxCpHPfkffJIw8tejJgVwo6reR
TsRAg94RRNiTYzjDs1bUYCVPDaYzTKuz2fwyRdfKZcO9jKEW8wWCzp1blxWL5ao9eljl9GKOQ3l8
apYKNRW6HrKgCoZz98uwN/qLnp5tGdoR2S1TSKbTLukR9Yr9pAyK7I/ReGhcJPEZyN1C+4D/27pN
CL9B8YSR+dHXoq1ZmoHvNfuyYxnTWASKIAr5EWzJyv5iDWQpgOF61TlPf5KsDk3MOynWk/yjbCLa
+duovSE3KNB0yLqaw+CzLh/TCl+rEq5CL7YWrbuhoRTpqP/SdjfzaNArMThqiS/Bq80H+8dCvOHR
zPQ2Nq9KjXVRzQZ9BCFBFGwwySXPbPBe156BnnHTdBkaFcxhcOuuWNU0zRvGwC0buT464bgc0FM0
xjke/5jRXXMX5YhHiGOazOus92ElT9QrqNmOnX2eEEb2GWGd64PWK7MN6Ah5dqMnc2F+wHmP3RKx
PE9lNuJPl+Bq8LhMDLi+Vwrb2bxrk582xewGDcfwnE/Xxf+DgSF+B82mxA68m7Zs7ViHEsC36jsb
O2sM0TJmJOy4//josKsmORZ8iCVrQM3ud47/6xScLiuB2rBKtvNHT7rAo+aEXRwzHOGrk3K5MsSz
TgHJdUZBfQKdSyLitZ4rlmd2hpsMMGnz2zNfqrwbMiVrgbUa2Rb1zmDLEhVzgF9wa5xqsrQSgvZs
bxcLDTNwJf+/19qtqyGwMG7RUOODzhx7W8s3I3ZIKvsmbDMYWBtE9cs8nQkl8Za9nnZM/DDzZDeW
ocYFGwqd5nNOOTt21pwHbXnysZKJY4IX7salIhXxTea/XLQb04aM5bS00nq34mE1ZHhCtC8z8F9T
Hq38aXX+dKQZFR82MZ7tD/1zWJMy3n87pQi16JkRZLmzW6kf3BEEzl2ZsFTFUwcVf+fVD+6idwcD
aQ8T3PF7mZo4xDXJORoLi3PXQ2hI1OmmRU1DjIhJEi190V7rMi2U9AcqB4aMJ37EYv1j6eLdWanK
gYqwdR7s6NG3b7HDPLrEebxoKeaAEwYHZovKhQCon8QuGXKN8Oa01m8S8pDtOXYX06DfMJU6TbWX
X2yX6KfZu7HGzH4e+g8Tln1bFWYZTsyXSJu9pwOPH0Tx7aPvP5gzR5UmepJAHZMVTjX+ls3y6pBC
CDytXsF7BeBaqfPYkT21TwZn58REGY5V91W2jN/LCVmPLPMdoplyYyI/YiqsG9vEnOIdYRkDJsg+
G1UMlYZnnY890tzAcqEXo3sj5cNA/DmsABJ1xNiPJtE3tGmp/oVcCB+Bh4o1rb8gsyBT0/vFwMHV
75YaWIF9llOtJ2n+Rr1qRElXnn57F9ffp1a7kONF6uI9cGqwE6m7mdqXfHrCGP5QWQNaO3y+alpK
lmsuyK8jHqBuiDjmcMNbwsivZPvgS3Dj+x8a+0FtZHqR3qjLkWEuI1OxzZPpIslcJdbglCshtF24
0x0L/io003Lbp/p7Ic2btUwqlvDaMcflP7DtFqMiT63xGRd6HTF+QOGF5hk/HW7Igin6BReqLErW
uxb4JNEoeUo34350ygSzJts+I+kgHlgur70WdgyNb3FrIg155cWJO+eQoQ/b5/CDMaadaZXfpCPn
3aKSdmsDF8Q1dx4RL251F/lIrTG4MptmPpK5BAZaWpvebOlOVxImJ3xJ7gotu0QscrFOaWk6+TSa
XkZ0PaYsBbkHgKfxi9eM9RUNfbIdQcE2w1pcPAvl9KqL/iESNzA+Dzj7u3sj7pS+kInnWsqFugjl
otazlihtKLYWNiRNnWmXnuDX5xDYxWS2gCZiXpprsVaHOcqaQ9LmX75pmqogNvbUdEff7VZeKQLg
tCeiPRMPf7C4rAPbHeDptX6LlyfGulCXXfa12Pp88gFstA6taJe3yCHz4o9BgoyGEfWGSQGnx8A3
xNMIW894qVN74j10xw+XUu15LFX7dCcJbWAwqSNCGFiEpFp9KvHd3LQ8ToQyCyEToIFR4rYswSBP
0+RAWjLi/DbxQGBYxK4dAE0MiTNDDtBxQ4D2s3/U+kZ1J1SKsVrJaDk7YRdj1w1aycfSng5zalNH
JA75oGYV1CVXvzTq96on6bFIT8CqZEMQc71x6EbCKpqfR0vpQD3S2Csp3nRdgFC7bWgk8xEp+rOu
eRehIwv0CeHz2/LNqvrhdi7/OF5/1dj8Y37XEoTOTw6shkwB6CodpvKw0ulsXb2FoE/FlzVisGkW
+Y0xMbyMVuHtZ7YYWctrSQ7ARx/HzyxS8cYiPqcid9Ktco21S05eA2lpkdWjMHBnf5/l9jmCC0Vm
Gh+bycGArWfsEYthu5KLEVgzSJXddtShVcv7JJugxswGHnmlbKn68lZjI95iR7ig1A5a/AV3RosC
d45/Y0uuYZ2JLZsrhKko5RF7WoTMzq4MogGaUl+kedAzYr1ZNiwjOIBfab+mRdYiH9TLglO6LKU8
A3iMew/4YNe2VPo4kCR3Dgdw4msIk5diWxv1h21EO8QB/c5GchMkJcPeKpmZ8bY5xgeA/ez2RXEk
6MHnfTS+ArRg0OUxuuZJlPiGneu1uq1ZTpwNKQR8tfma57OOsf0glasA2yoTsYAt13a/ZtZXU2oS
SEoOwSSxd/XmJiwXmOcmsahuu2+9teODJ/Bn88blkvYdSPrUIg8jC2+/osxjoGijBzcvfuogPMY8
Mk2w5TQNMs58MoeTZbUOI//EapEQmBGiY9TnMKlRErjaa6LCx5qcgjYlMJEjACIFmTzrcjc7g5bU
ET78se6w9GKcxSz1nOfefZK4NHnZc9E7R8dOPgeZPVh9GlMGO6Ci5pNU8QD1Jc4EQd+Fw4vLjDSx
8q80McWpWqeLH0vjBfPxfLtMaIqx57siC2HeiYAl87rtYmEeDXKIVZ606HFolNwqpu6JOZE789sR
CixDSoBO2nzRa/HWU86gHuOzZo85yZDs/xqsLJkHJ0/MpyUFqt9tJ418x3nMsI9KvR0EKoV2pgHI
IeJy8QNcdpFhi5t4ac+1cZNViHb6fOhPYwXCKMsuxLIo5ujI+7dSE4FA8fU4Uy/GMU4ubeneN0iY
Xvpo2tqR0dzatE0Iqoq7fG3fueGm0EDUzM7oIPx62LGTpoeIbHTpE0LwND0PEo0Ab5RsN43DwRrz
T7NJsSIU+RxWDG8lscdbKYncc+MZPy1UYI2o0C/cL6ZVh57R43cCRrhxSdaIWI/czkP91Xd5fEDn
R5K0Vex9KJiNjqev2gUlN170xXXC24H8HOlBCxhFP1CVYelQZWWoCcfbDM76gZ/yrrNrtvP6LO8w
hVVh59llxUq+K3CcX1v9JytK7nmijUFwp/m6qlSATrAqUD6+09D5N6WnvHdZdBbYiBrGfEePTnZN
BNBavFKbWSfP7szt+BdhhGUkq7M/DKyXIoU55gp4nOUzRiRPGs/kZCgkkuL0IVaQ5AAtKRU2mcJP
wt4fFwVU6gqtLGEszeSW3EdGDOXJo3EpY3nTZNOvX3YdsKh/7GA1JwVtksVdHvz12primaZtn0B3
svWjf2AVO7oZmX7gZPScXAKpwkIL+NDiLygKMdpDjnZ/EdJx0MMlITMXc+VffLJCYTnndXZf9BjM
q4fXyEdzObVUS9HafGewqg3yZgZDWNyyvmPzcdYV1prBt8aKe8W1otmNCn79+9tCAbEuZCx7YxOL
ZWBZjkew2cJjAAtJy5QjDnsF1zZ0IgSyaXeLMk7hCgpnP9/H6s1XwOYuCtLNFK6rSd8OVwhezQXl
lTC9bPh7CF+zB/UdFfRrLpdKQcDNXxxYgcGFf/Wy7MtlhL0RRJuyzEoEbooC1aH/6MhzBWOMvWO8
LUrALN3tH1G9PvUKSE7Xu6b3zpP4zhOmERbcMrwipgCQzPOqfYz4s6AZ8eLDqsPKTfaDWJnTHVyF
Qq8w0bWCoxkCfYFVAm7agNMSgrqHpEZrwSLDnB4WBVnP0NaTWdynCr8uZMcfAMhuIbMnCO1Bodpp
K28K2seos4JeM9sdslv4SQV4S0jvCSfJo4T99mHAR1hwJUZqAfdmx38pSxaDbnQjYcdl9o17/VsJ
UT4qtDxTkLmrcHNY1WfoLSQmCkWfFJRuO8twHNz+a4FXX+HWOwWwpyYoOz6cZcEaWyHuOetWU0Hv
jkvRsZbzIYtJUyc5Og5xSyVgBlpet3CH07Q9ltJ0nfD0vSa31YCx7R5xEIYXzrVU8D150LhnSiac
zBL5kChIv1G4/gK3D8WOt3M+4UDRpQRJe4fRdUtsLoaLZuRvIn3VDYoMa/LXvTM/pJIOGJXA4nCg
t96xcazXyhY/rovKy4nSJ8GbcX33lNjAULKDjMyHHGehDDl1g16jUgKFBKXCqiQLnRIvJKgYZiVn
aOI/GK/ZJ6GEDqOSPMQ2GEWCCkJXaghUEa6SRxR44j7itSTT+Or01tZQ6yvAJeYG2Llt3Wz+jDHy
jSNkFyn6i6Eqb0EiaJNL7oQV50TeR3ced/OucHD+pSSGjue7UcIOS0k84jXK6PznEYm4e2DqNJ6G
OEcSorQhSiRSoxZJlGxk5HOAiy/5VAhKHCUtGdCYYHiD25zFwRtF7Vdq5EgpPH3vDDhSR/uop4HG
S473eljHy9uMjWAovIZ5nRK3pKhcJiV3ISSBYhEFjKZ+oVO4j2qEcMM7LxWnvBLNtDI5mahoPCWn
AfZIGUlRHv39RaC66ZT8hswiBn1V0Clhjj8md52dsU5CskMUK9xBWimJNYFpUkl72mn+sFjUr2h+
UiX+qR0J3mD2X1ibvaVKIMQgkokBqEmoHP8jn07MSNhbNSiLKhRGMUojbXGea5RHkZIgRUqMxKBe
tUNc3kqohEmRCFK0S5r5KnRG34xP/8RK3LSicoL1MjYs1IagRAFlDBHADZooU4mjkAx8OOnysizT
pUE9lSkZFUv3B3dlpKfm4Yvupij4XdSErNz5zj4K1FgNqiwjedGmGXyMlDKl62RIH7U/moGUS6Dp
Iiu+og/kR9HRe/HXvtcJovVEScEGJQrrlTwsVUIxdCmfk5KOIYnnLYqYrAeNEkpehhceNpw2RPDw
FKE/a9vXRcnRosq0AcfFw2zL1xb/pfPg6qwklYxtUIK2AWUbOtCW44PLV4ne6EWbEHXRTdbLI0JV
LhYUckO3vNnu+Lgq6ZzvJM/a8JonFeiGEtclJQ20idxOV8K7UUnw1JpzUaI8nJ1xeGCcjVrPUbK9
Tgn4dB9xID7iAfOL4WhKzB4HnBHxMu7bYBxJuXLjJxP631TiQMeH9HXHLd0hev4Gb+yc5fDYGi//
s/H7fxs/2/8vbfzyT9l8/n+tOf5+gX8u/cgSwZrDo0DTDddmtffPpZ8hHNf0bLaE5r9x5tD/gWMH
raPALcNhvG38c+WHfS1uuHwVnGg921J2uP8N+1rDcf7Dyg8HXc9wBR4doPh8yX+/8nMNKDHHU+hR
1OOf1p9zicDN08/SeOSAY33BmWpaNMSTu4tMpDOESFHKI4pNGExkyHPwBmMMZlHrmwzgbYyaarJf
nPngkGk3Fu+Zc41n1gm0VSCUTBQtsw7wvgzy8lDl1KTrh2t8Cu2GpmVnIFZfcFpW72/a8iAbIKL6
zybhrhrotRfzs3wjZn6zqLgdbEKpVpRNSFZG29FifbW8qB0HwMAlZ7rM36AMKhSkNbRhVn7MPVeE
tey85qFpX6she/go46eGcYk3X010V9Xe6s/WAnAB6IRPEW3lPaaeeFI6BH6Z4CYdlT3TOiQ6oIRX
rbm36wN7NgLSGfjb5AR8VMUVx3O+CS6ePgsrl6GN+9bwRc0BK7sHn7mXFabNZ43bD74C0XDAtQI9
V3dqiWcCw49Ys3rEQg/JVSJm8k6W9IKWjld/z91zhrrTkNhb+UQUABnhO0Y7Nxq/bnfoKybpzfxn
lD7CPOthyLmxk2si5XZhO4bV4jDbG7TtuT2xUKq2FRdNJgYqUNSSgtk+L5ptQEESGC/4Gem59yVl
BMshab6bQHmudYzi3QINZkHIpN3ZdK8jUcC5eE3Lb3XddOMJ42J6WQ7wemXbNN222jFdW9KD3A06
Ks40nDgY26wYpIO/BSbQTuwn2yqNNuQqBatuUhkVqEXuSzHzIsBudyGVH9+rfqRu5OkiQ0jAST38
HA4LJSECBQ7lI+YDgeyKq1jwjBvWk4U9oB5dPecRvzq4V25ue7z6g7ZxcksdxVQBD/7gBIMxUPKw
e8kvFSUZFhPZkTYR9PCJMdlsPVvCvhuT4R6HPWgNFhEVGm4eFVMfefGy8W6FSk0wGZgYZa6q1Ae6
EPkFxxPEEZh7euuxkTW1+w6aevEurnjJovskhSTbYfuv9XvL+0CfT1IbnS7aKCZrRFgyq0kZPPgP
BiqCGUvYxfT2HeLxpnjGvePU5lOQzbAdxGoNM4muygKDeYpeAXbBmKQ1bjYsSyvLD2QbY+VCE5rc
WYw7jIRYQ8B4HamXviD5iD9di0oo7PZk1FwxKm29l4y6WjQw08OcHMhhWeuX1cGWmM2PszGJS4xu
EgU+p6hd4CNbRsSzX5I2aOwL81Ouv5b53BZ8RQBEiZSsYxLaGqypbWYb5d5m6YP/KRgk8xFy2VaJ
zeO6xbcxtbxz17SHfpqepv7H6hzEcfNhTF89jzx1Zr8uuVi1qxyEWMiquA39lDQg1PNtWn0Kv7ro
7dPQUbbT/6PnXfGhG7vpI8tPffOdrF8uGzMzYuVIVEHqfxXW/UqGxSgtwER6Xd5SDc/bqZ9VgSoJ
Im5ncZ5SxjO6S8bEo+0xYK/krjEKnDbMAxFb+IuJEXT1Fs0DQ1+Pl0Ce6AH3KeFHnESuzntJnvQ5
31alubMa+5g3X50LSz0WO8I+whm+yDZ80lXQq40nM+nZaN8D7AMJ3ZZOssNgcLsO65Y1+UmpdmLZ
7sfVukadqww76RjkMSVtYdXOEsEizpqg3TiJHiK5fhEIGA7u25o49UV2E9Rkn3yOFqhcibXGWI2M
imJz27vAZpWBZeHI5GVnrqgOoVHEprNw/cNixth0ELyWD8dX4vIGLn61/am8EbbzNM1Ng+ydREK7
Xu6kzI9VA8krRnaJ6/oj1gK1+YLGxrc1ea1PGkPFGY3Am96m32PKNMbWWIf5s3vCPeXFdE3mm7H2
7SfO2bXj4jRrpgLanpkAyT2wJ8MLWdgkW5gbfSyPi/bIyEHhUUQ3eAwqKzPbmdieY0bsaaHorGWr
OBNjzloEysMfo8Mgo2ZOHDToOrFl99Kt46ePxHPdtyltWWn1aIBGBwdhpr3KJ7vqWSW2BgSoToNj
1+lvnOmQ0jhTeMGQN+yb6WXE/2HvPJIkR9pruyJvgxbTCIROraMmsKzKTGjpEA6fcxHvrYdvX++g
+ZvxJ41mNM456VFXVmUE4P6Je8/VR5FOUJfCifFETFrDGmSIo3YcqfoJbdgobHGcxOO0BxujNs6j
VdIpplgwq+ac1qqA2cG2q69MIjSyH0lAWOgAGzKgeSj0oKfOy7+Z1A18gh25MM0yjiDdQF52jHs2
w3CQ7vsQX5WJEyYguhoJ6IMTM5RE/xAfQ9V/EYOCWH+n0/xBLwr7xRJWGLfmE1RTFgMdiQrZ8Dgv
zu+UOvwxdLnB6ezHw9jTGsy+QiDaGt9qXRN3HQdjvNzFRran5vZ3fpocHNqf0m/vxs7/4XDrNp7Z
B6cgw0VQpvMT8VL+09gTnGZy2K8qaIvZ170Z+9PBlrelUS6HzNKo/QHF7Bqk0E6mx12viORDn094
zvIrn+bf1lKpXasx15qTt20n1IlD9UJhTqQDTwZOnonBEQubNxlbr3rFj7ld8JT2H6xpeQNCySFm
szExOJMHP10IxVb37gwLMXfS9465Auk5aTRpPRymfApexVQHDB15P8J+ZgNpn9PUGC/w8ySSb+st
8f30loxpUkMZdi4sTLsqGc/MCDeSD2dTmXV+JoEsk4tJF+e8aYQKm4FABDp+EyFU6JI/0nwGjkts
IcC0rewREdTFbYuJPCpacjeDSjrbCrdJVLvJ3g3GP4AQMJbqdqFHQGWcS+TEY/lpwHfZFgG1VJ0W
FWHO5FQLPui72b4S9IOvwIOdGFvM100TI1/HyrUorcjqSFnJiCAEKlITN2MnX0oN4y5EeQsxBMlk
3h2IC6JeKYjj7eUAgddg7CCni9AcD4IOJmMczCYeV2XRVJGrJjBHRJzhz0HxMPjNTjOTibMBW8RI
OFmdqGkjrBIdUE+ytS8BrpHuZD3Brg5vunm8LPUNLwf5x8rQu4TJIkGFbRXftFn6Urfj8m4yD2aj
YN/Femb3xcY+hlW68S1eZaaLTMLbNrwPmI+WK1RmsbOzlwYBvwx5i7w+A58NCm1Ogs7p/tg9pUCP
BWEfDl/ob4Izz/HzUCzmHqU03PvZ4I+NJLQSNc9JuGTQKv38wLT4EnCZn4ZhtA9lmv3C4Zbf5nIO
z41GCBWoFOlHecXNnu+dimuWATU/AbhMG46/k6m7ahvatBzKqJLjsF9EcFuy3LkbxuQnCOUPRSaQ
ngyDixVyj03NW1MnSJFfZFAwsBAkCco41ixgq3dDMbMhXgrRfZNwTzJPx9aNdW45VWtcRGJm4QYB
44OSBRpwJvrHipUGxzNcLrypimjREQz98Imbibtt/TNNMD2NHROw1qNKDCouWUvwpKY4t5Yy5/AC
FRbmLprVmtqOJ2WfNgYAnbLIo7Yzjx3aSAR0hUHfvrT8G3h8W9E+KIvf2wJss82c9qNpbnyPQVCF
z3LbNLvmUNr1Pk1UtwW/5kTYkzA9uBbLbNfmm+uRbCGMORKdfi1j9D6E+3H08w6he1u9J5Rl/Dtp
HnyAshog+9iWH0HpX4OmYew59zclQTvERWfj7QBXOaqdB6YuRVJullgbmyoebjxGqMhXYCytdgzU
XbepQgDSF+i9vLSfWC4yG4GHlNiQWEVcxpux6e5TSmNCyHBKM7+NZj/kE7EBVDSYLSSG4UJ2e/qB
l1SBu/daE11/pgwoGF+V13b7FkLQMsSfpLMxzczwvic2+N+md68OWUIXdkvkldsjq7AQI4Oe3L3B
CJQLaH4hamXYlSlZ42VcvhlmG7IBjyG9UAoJdMa4GXmp4i+wgJ1vzDu4+BdRsn1OF4bB4fzlOzxu
QaNvvER/p2pubvAavSGyQRrPgKiPjV/5WEUTo+KHyRuOnlexLhuHbJelvAHFbZETr4M1oEXvWewL
yTDJ4v3cLIK5HvpTKi3ur51t37Ymshs85rD3hH5vHXfZ6jh5z0h189dpWhq3h5iftB/kO9wJTIGF
6UQ28xz6NOdAOlRzGGN8aORPOX2JllPRoLoNt2vXZAjnGKIrioAjUCvzMdMDs2MAy7mTGTvXri/M
wyhZ7eXB9FvzhNQOBYAgCDLtf5DbM10CD+n1CpR4nYSbtqpehmqNZkag2RZUR3ogZpdnN4L5426T
KUfplQ/MZn3CkBpl3mCBvc6TNE+dal48OV6EaYRkbMzM5mVw1ITRbaXkS0Zulxxs+uVN2Po/+CNx
MfrJuXHF3uucn4QbY1/AjBYdEZEE5hYn7imDjmvsqIdozfuzbfHxAaZ/zFrzzcdwTihKww3gIoEc
8aBkAS4eMcbH1qBi8kJ1YMf7iZlwlDRJMiYa2VqhRvodi9+ZqVx7G7u0iotVHSGTFefEm66VSWai
ZbvXKaHb4lL6ZZC0jQdC06b1wTWfMqb4hJZXxQUgxgRXv4D0MdJtDgovlzX1b0YdyChpyLXBivec
2YQhw8HhfTPEwOpsOHhS3JcWcYZB81j1JJMMktaHwx05XlpiR1oDcBvP2XZMx6SZPZaWeQmc4t4Z
YVgHauki4aUywm8Y3rhBu3rW56eZde8BCHi+95dmp8xWRx0E7jtW+PtgRFcke5NU7oVNeMWkXjIa
2bhKiZ1Vo6wbyT9nh+gMJ+JuWKwnxiMBUi0XKHWmMZMdmHjJ2fGwzy2z/+kw7Uu6lxBVwYUACsaa
8U+Wt8g6kW8+OfCRfZnHx9xTLBZsjOPFaB9FWC4U8/l2NokwGOQkj0ZtXIbKSI5sseqNGO270p7O
vk8QtTlPF1sb/EuXIsTI5Hzhdjm4ExtJeXJacGtkCQ5oxEQ0yZ5RylR/GolDdIaLza6ZLqGb6G3t
V+rS1HjVbH5B0EjfZsN33aDsghAdAARr+547M6Pxm8ncmDwr2JqUzLnDhiNgyI6/jPgxIKmnIMRs
Xfr4tvQUuJdc0/wH1zG5UgC4D0seD2Scm7ytsX4Nc1zDws8CoMnIW825+XRLWjt36p6TxvvSlfOV
BvGvRS5iL8mCtvoa/KcXHiuSo1GRs2N3R9NjNcnUviO+DUwcYWO8qcfWm5Ij+SgA4KORU3prFOON
DEOf5Brvq3DYhcrSGI8GQC4Od4DKoRMl1IIHo0ifZS6f8j4JYct5mNMCl6WFwGu1ZhTMdfbWDJ5z
qezWvyHq+HPOi5OvPuMh/eaKPgWWNe9TYzL3fc0mo8cb1Jm0iyZci81ioeFkOUXoTDvd2NgzfVug
UA0xwHsLkxfB2SA2aYKYbVzQfC0JiqMuMdOjr0j+MzR5uAUDCByOxnbK6vDcf1OUfnGFMsojSWsr
XS4LVajdEFL0aI0cuYVyR66C94fKmZrDr9nkjvnZ5HrGu13kW6YuacYEDHXMB/EwyPsMwnwErdoi
1rPV1uRpIN0cQ+x9LLfiA4bDq8x9d1suJeAhm+CVdubCFxBMy0C957l8mHo4iIQCUiMYESY6xv7i
WXkOgz73s8omh48/fjGoTkAGYxpnckKqjN1cXBJbtqQLgfMDOi3GAuJaQF3UUtuT7Vg8kYD+Vdir
ycmeyfVdKsRwGQvxtvMVIQnaj3o1kF3XTfeN4GITflghqsjfiY3DHMNyjCP7NEG2jyDcZ7uKKS25
Cmz9CLF1IdxR03pmojhaUD+UwqB+155zV5CwhayD3CUcVVYF4SALmuLUofUnDw/a2dwQyNgjv2Wk
f2Yn+EAbwgUUgpIr5fBeAcvUrHAuVr6U+6RlSTz6KZMvQ3/QtQ/bjGhrNwaDkNgaGXPffc2522Aa
2OLPJpH1XU+sE9wyZFdVm4wygFf0aLvMAm9FBRaBOYf4NeIbqsY8PlcACDdGzoXmeii9A2wEUGEa
fOqIuAdcsRw8vxO2B7Fr78gZRlBLECyrfyyOnXrMsvk45ys1OEwmXMAOaie//QUuA3R/jTbJKtzv
ZPZ+rQ1Z2wDI1POC1tWskLm7xc0tgxubShIxXWO7f5bwmtv9nQV4KwptRNOEqL/QMGLt83Hw2hNt
khIU8IbPxzhY+XteMRwZMDSBJMaU5jNXDFIycYI0fR+ZyZPFXZ3yFMOanYiT7sMnYbOWzg4GD+oB
Dwl6kby4adcRaNbyqy1l8FqXKxxhgFUxmgKL39y5FMczVuEy2YE12uYpGm3Y0t+KATatPXWUiWwu
1Suu9FWtIDT2PDFmci+LcIy4jwNciGb8cZcw3E+VF0Rm8Yeyn5IxVGzsCTCLCQBDSk2VPA3hjtmc
A/xkpwuO3bYx9qkPmJo4LjjYJu2hzaYBBRucI8kbjp53QaCY23vEAcydEjx78BE87iDjwCLexEHi
P+ipsxjY45xoNBv1UXEcVA9u8uHP8rZJ7QtPVQelU8Q/VKQPtlU9QyJFmZan+5x01V3u5q+jS7/V
t9l3jccWZElOjszo7QbTxK4pMDeEk4Z4oRnmAcc7GsIm8GfTeNUFblURtSkQl8ZqTx2fxKEYwB2Y
3a8a+udmSbEKesFO+pg/AbHudPLZJaiF5OIBX8nT13qUx7EfH5qguoCu+0qsBdM3H3qTI6wLSsy0
X0ErPs3W9vdTlv+4uQXXxTKAWjlAukGhFjdUybeovJBAhP4JTKR7Ji4UgTHDCloMJK2dRxVPCN6t
JiU4xMF+I2kdCGa7Oq74UBYudY/+ipDPZxkaw75QT6Epe6zZ4w90XnrmogC8UHNotTxs5Wq6mZFO
IS04Bazh2ehHmu+Jv1w9qXCTUanmyJHWbJTERigzNF/uyBw8+W3mYHxBL/c4fCr7U69rgdk/DrJ5
msriJc0XSt7yUMXXwZk5HYG1Gu0pm8aNU3mHNPFOTRtewpABAN7Rs2CkUSK3HBFSdgKhG88WptYK
KPtYPIRVj4uEfS5QCnhxHoOcQMfHfiyOU1hdO3TjmUouiy6upo63k1D7Jrj2aHYZBeJwsdPfKD2s
8A/knUubPXZXt00eTPMdehZv3HkGrFkmpBGaCFyd8NzW9Z1vw4xs+98eRhHJEmh+RwzLrH+cXsNJ
3c4BJ3ZQs2Hinyh4Hef6o+v4FEbYEq7sL9g0CgfqOxt1TLVbfzTA9yZPnrmz63DPNIC5jcvYpCrN
R2ul9U7OLiCLiIyGkCmWq2RUrxwIH6+Cp8AWjPElJuTZzqpn1NnKH9E9or+YQnuh+mFPG5onL8+P
o5W+g4P8cgp1N/LJ2H5ybVB1TVh7bSIRU1+9JBLwfAHivHsYrenLMl/NlpthJng3K3Z5wetJMp7j
IYhJbiRvcCqCu7G+A9XRb/53U/vvm1rWqf+NN/P//d/yX//lv/RmuiF/+t/WtCbBoB4oRIJBLTa1
a5Dnv21pzeAvwzGoZEPXCAzX81gN102/hom65l8mADSsmY5re4xP+UP/8GayqLVD12aH67DLxev5
P/Nmson9T95MCyNBaBLT8Pdf57j/yZuJWmYMGE+Y287ySkZATBTc3j1NroOsIUZ/KRiDsbBrHsv5
4i9MOOGrGzlGmEl/NOmVgfnJmXBvWQbA5LqGtCQd+zbrZ7hiCJVRNdIJsgUTPM3sCmgl/Ro9irHq
qxGA7haf15FxCvdQBWlMqdu0uRqFNWzRxnAhJt0HpyN1Kh7LJl/eGEcNeO3JkpmdhpUJgli2Grn6
4l9xU2b+vWzq66zkDfPQ1w4RM1P8XZGF5NbVoiHCDGWPU7PDSOar34f4273jUvt42iga2piBYYGn
oQ/vJ6TDVIjyLQ0YXYfPdTr/Llh07NsPsFY+415mkn7r3Vll+kFNB/3B6jF4Ox+T4vOM8R/oQTwI
MwEqTlxa1N2xZ7z4CviPCIFzm7SeQ0jDxWTiC0mL2KjpYyWwbUG371MT4r62IfyYYQJ9wkLc4lvc
bMZ6ZtuPc+mgZluyHUsle5PIhLkOOzrc3g/C1RhrQ/e5KM19mFm/Z1ff6tx/Hr2ahVN21cC+TtxL
t8RzLzvTbsyNG2ac5RAH7EaWVKH2g9llT/Rbv40BblowsFiNaybLGbo/gPPGllw7NtmhhHXgkqCZ
smMQzpML/H0P92J1HrafJbYB1VwW5p9oheqdYOezm8e0I8FofK+W+uT0Kd+a/SRDFkRgzMkgIL8H
nw4A9Mo5IUWlBUW/PCNAZu5gGtt+9nAYEQkYJHX74uqRFbo/T+dA+gYlk/pmuPIOOwY3G4flPu0R
Dzn2ps6hRPhJOW3HJb0QOYtxreYb8OaxjOxife4D5zG1ywS+FnqoxijPfDskIRLX3AG9NTzq28zE
pteky33uNT5uvnnbjT4Nb7FGg8GQNAPruXDyP6b/Y5W4Ihi6wZ7VLOZ141h3aWWfeRpLCEF4TvyN
AfCu72cfobFvRyM5CIOonqsUQOGM0QjDlndtQBbcGEWV4l1kdD357l7k2ADmIGWQqgkb6gGyNbNz
7JeOmb+yqWSVOFk+a6yiuRU5bVTWo6/A5Qo5Eb8LyQL30jXbc2WzwvD9JD8k3QNmop10dBUNMX4J
em50Q+IqZ+wWraX21q9c8OZOCX1G2woLXAsWAKaFkZ9xuc0tC0YyGntq2jjvy2hJBicyc/MFp4b6
rBdKJTM/KVSNxtkuw/QcaDs5tIW6OjI9OQyvN0bl//QLYgc16lXgbgPpqQ6pJKcKoohDM2NfkqZ2
0Ttgc0yqloSCQpVbM/RZaTEoCFj1Wp2NTWF8QEYW46UjELE2CPUumlxDsK1RnLUIFZzqxRsm2rMO
B4JuYrzQOT/JzpnDixTOT2N3JxnMD4Bmrs26cAgB/eQZSU2C6zhMx9spDFbfEUXA5IxH0VDgJf6h
tXW6HZA8b8lX50ScWxeRmb4RHQJjkgBT/sMhmbf1L2ZbfwKfNoXYu5cal8JeLFgmndJGET43T6qW
vyxVi3UvmG29AMij2dmXDknxNBE6FtTJPiymiQencG4y2kSagGcyInFmzOLBpFEn2MDYV5AvNwnr
c2jqdAat96QlG3Yowvjks5ZsDVrTmBwoBJ/Wsfaqd/IWW+arqUvAHLSKVswUPzlyHaPuDnDof8gC
rqPcbG89BzvxLDu8M9BgOhkn9LbWzNxJXhjNcgB0WPehMi+bFyFK84R4w8W8/JiHJm2J1hpbXInf
DL83Txm8rRhNeZOGe8YE/jaIPZQi6IHKxWMB6JHBrO5LByRYQrAoluTutUzkg1dnGHorfO8KBPk4
aAS7OPKY+rHoUbK5ZwuFmAhIDGYiMCE++4QqTdYUNn51pylILes5pjPD3w+x/pELyZydw24j7eoL
vmOP+1HorY08XliQR7AKI8uRhWRIR61nUIuzeGavp/GAchX4jjtEAFRxpLV87tkUWwwj2T8DOtxI
C0KvxiUPgVtb5R7txxylvo+XOl2R4u7wsky8xgTd72lm1M6p+ttAhk9VSTKG11ZA7vKX0KYvBTbO
MMzut66I7YOJ2zCej55DVZiMBDhmWMukfZd4c3pvjJBgPB8Has/BgbZ0PLm+tM96kqdkdBC5ZAhw
ZQ1+ZyiIH9YkqmAimragFNnuBc/jACwcZSO1AuQF3hAiBVCSHuNldV+0MiGquCRqDsufsTKIZ4bq
3vSn9X1xntplKwJiUS0lzV1MfgtWsPOAdwXhB8Y7IRbOgvihuGGqOYG62E8roRiT4xWUwqqTzT6l
ZBbuAGGl8WoYavkzSi04cpqlk1M/GCENRilMdVis5QhreD8EAj4ZCTDNYFjoMoNIWgsihSUF91RR
s7RBwqBQcTj0TQh1Xz5XEw9dbGCYpEsHvy+aDRUDI5DAPzVT+uk1sonwcOzrzswvFia5jSfwE/WM
oRPONnjw/V3WsLqUPTggo1/YZDqW2BZ4US3As4gR3G6/omUk43te+vAiRxP1AtgER/Dmyr/xK9B1
sK5PT0zdufYES3UtzdvCJ88S5O5JdSzQHe2Sx5sbDpm42I2XyrhpS/0wT8G5WM2fSl4UVcTtjLR2
wwbKS538hdSu59AZ59PUwI1FuOBVS2TBf2gRksow58UKwh+5gs9DsG8pIAQcCxUJFyBfLDNhbJpz
O/gXY+AUS0lLIaO3vq/8Wtz4hY7I/ansedeMPKmd/uDXApkgw3mXSfHTiJm1YMquISs+h9R5lsi+
ssVHsTIhiwmM7g/rIpMcHOsp9Ycn+GPhJodYGE3BsyYHnb8G+1uXRiMyxp2Yh/OSQ7lAh8i4Cwdr
zf1F8gSGKNWny6GUggyE7KTchm91JYuJdjx0A5S6WBl4iv3iyvIXvkKwDgId+QxOLSeFC0ee5j4z
i8bYGl3z7tSmjpDH7EHrp1lywsDXFUDZCwKotM+BP+mUOlc3W9DTa/zqdLKIKo0C8dQUDBpGb7rT
qvvCL+Scc2Geq05Zj1mCpm0wNBVpQax6OKryxKqcztGF7uZB91SmBjzoxc9KyIcqcU/sARj/GsRL
TyE704bRpITTfxaFPpblgHJnIKI8t41dRfVhT5Dq23Sl2GVyHdS+x9zhLFCZ064b/tEPfqO9jzeD
/oMRN7xncIebhND6XghjR+V3ZKH6ZwkW+IwMPcoFX7qJ5gmBUXLH7PGigGyW+pi50M6Kvu4fx0qh
ioNG30qPSTPjd6YH1TkNKliBcTzTJrt3BD+fU9Kt8sRsucZZnfXaRL8CYIT5oG9xT2XdCYHpsg1B
E2xNGTx7M5yT0vVeKw8zCc6UyPTqHgsik4alJx+k56LiW0DDEdz6KbJlst3uu3RKbp2vQlc+cbLZ
sIFRiIq9nLP5kKw53FNPInfTnmwWR0gnusgI720XjC9gMySdQffWCweQ+Zrv7RP0LTyQUeOa/R2r
4h6JfXXos8m6l8OH4ZI2lxAYXlJG030MgOYRA2gyxaVm3TpZJNXn9VmvueNxEYrIt859kbW8PWwy
OvRA+zFrXpKG0Z3K9bsxI+OJdXGZElZJS29csSi257Rf4a/NqvKwUFr00oFu5uvfplM/YzMMbvTY
y9uJZsb8WceoemleaoRArOcNFn4jZURF+HrvcYF1HVucP4tPNru5prTbmiWz93dye71muC8YhoaZ
uKfMY8XiTe6xSRTGsg43W12u/6g18j58l6x9TiS94rW0f8VQWiJKwId2xeromd+7bfStsHmYefSm
g+kGWwf9m4lTUAX6E9AeBI01pZ65yjFeOebE1+s1x75QHG1+Yr+6fsjFj2KgJvQ+yZz60NR2pBD+
YW4oq/uZgL479opAT3hxMzRQ7DnSlaxRrambqZEdp7kA1cZ4h8VjwnzncQxPZf9ZGvkbHMqjm5of
di6yXTBTAM5l8NTmAMT1iLagQLLHuQAV2jAuoqqD27//M0O99buyYGmOjWxshhOrTX83BAvkYN3d
GbAzuTvQUjrzqqUzLy1sks3sJm82ppWbvISH5CE3dsrusV3cGE6NYW0qhaIIudvQkPWF6O+pxX96
yaz3qmJB4nToHEmL3+uSJqetHXtHXAihJsuMHjA9Czv+oxICsyzDC2/Gyr4o7gOCRECXYi0DYWBk
SG/9SFftLSAxAJuYp80pB1lvvY52qs8CmPhhKnDVVMte9f52MdB4IismERtOMLhG8VIULG1Rm0c5
lSPYv9C58fHA0Y9v8EdKLI8AVBCTJiL/WGr726u8PwjTsX2ysRlT09+xLrsZjAz7oVr3U2nzO2fL
AWgpB7uU7s2AmyIxmWFx1lYoT/UuHqo5WkgMK2XvnWZ7uStF8j4VLDNDsgZLArK2peuD+O8Y3LY+
SBkn8A+O6n8nlIcnUGulvwpV5mo4Vmykl4aWGX341HrUUBMWEMjZSee9hzUrnfWc7WuEzqOMOjLa
N9JfPePjugTD+Q3gYVsUjaB1mMdzacwPXmf7h9yz940x4K80fAz2AFjUxBEbtgV96IOXMPFjrQyc
3xzaXdeKYz4mwU6H9TUV3o8l5imqu/SXMnh3rY73i93lFupWuOkM3ndjZog46++iaTjIQNFQK6Aq
yPGfSRdCQ2u/2HAAo4Vb9MBR/CD0UaMWcyv0s1nQg1vp6YxaMqxIFqKDuRMZa3e7CU/JXN97Sd9e
GBfzSdjTo5jmXTewkBaEzwTWJcdVxJQz+42P5U1bmUA/LKDL+Fc2woc6XrpTlQO8dkBFWR1NNREF
9ZaBCJk301t4nWbn2/PAwKZTIBAXI5xU3mfMDpi1YsUyDKEdsCMqhIB33+BmbesGKSAUEzZslEiS
wU/bT0c8TNwVKbc1CcmvVbXqq08lgbzx1CwRneVt0nr7aRbuYWob8sCMhe8CANEP6S5E2I2quFOV
/ZxzV4UVzgA/cGiv3GAH8+mXKtHwzC6liIkwyFvvTJP+LkYAsA8d9+i6P3W42HTKfDOoK8p8hlG2
xC9w483LMB4Vhp+ztFpEFHV6YuPxJ+m9PLI6dsELzq3QT6dnNjMbiqXipsQcTExpf+hm874YwZIO
WIR3PaiMrVfMZ7E82MPwTD7Rmk6RRI7jhjT5DHvcTW6AkVjEQ12APQmCfOeTjB6NqDwgGeCsz8r5
Ney5XQcxv5Vo0dFSh/eOZzwWTo/cMg5+665lGm1zL3bLijESI5VFogSdXDTIDsZYXFOUtS20AQgL
xb055MunzTQrwrbEG490d1uj8ABcqYdj24/cIZaTRnZY/65bfkBavnVDnJ+zeL5lAMVOQOChmuPu
2NOIIEwuztnEwVHQV9gZtklyC7+HDtPYbH7P5B9ScXggk4S8NyW7AblODa3+IEtqMsX2ofE0W2s3
83Zd7+3ttR6YKSsqLlCTdMK98o5do/BnlIh5JK+jgXJ6J5rspg1o50bvVvA7bhDjscpO1IGXpdnN
lYLQzTwjow3a15AW+KnGr8qjY5it+Oh4y6m2YQ+UOduDtAuiXAWHXhMx2shq2NW5eJuXbLVF2FsT
GhYHe4v9DlU/oaiKl7h61xrAQvM9zP7ZIn7UKl37sITrXWUcyEp1thTvBIIJvcvcIT6R8nKBpR0e
SlgpIc79k5Esj7UC22uaHLpgCtbX+h11iEFAYopQf5dXkG8GKlR2/ADBDfeslHylwnruq5b0SDT3
CGKmgx7t57qACGEj3NHdKucY60tooMQbgEMzA/hltPjscgXteunVDZbtF1JXOOoXzt2cuZCkTEBM
i28gLort/64b/n3dwFz+v103zNm//h8O3l4Tj5B9s2Goh2xY1ihkBvgmoa78kH+Yw8y/KEZs32Cx
YLpkMLNc+MfaIfzLN73QDDimbPOf3WHmX7aLVCN0w9CjV/5nIKTxF/+/56woErxeCPn+R+4ww1zd
X/8ht9mGR8k2BCYkywzbYb/xz0BIcAIg6hLXYwp265HNdJpnecYFC8fHZg+dz+GLP05JlBX+Wy67
6zJzuQyZulDifC32QH+ZVuuanwGf0Q3nCaG8n2AoGjXxTelY71qzUFz1Dc/7UH0rzN1lfHEL16NP
CIa9PNZjXO2tJMfk3MyIhwRphyZSmXbxHrWbYLdpIZXNI/kh7oKa1ETH75qWgbrSu7Xd6jazl8uy
WK+pQhPaM1uJxtDdBn36sgz575jR6SY2YnnMTMmkeqWbdeatqkscxDNaXFXHP4Doskjl8guuxCS8
6pxhFN8GAWcs4roLihpMbwSq4xmxQNjaFktayrL0CT42Slj9zuHzKdbMuQGRZh0s06meur2dgZO0
FaPykZW9MvKRVTGFbFMyEHDw08nCv1uS+EPP6UKsk6P47MNLXQN2Rtf9nOegPer8yviEjU3sAnat
t11TgcqVlPIekIeEeV8WV9aZ1Tv6u5XxGHTpWXM62FilHGSExAPZ+7hkwiA848mWujpWVfYyTsZv
4QLFkx5r8Xidwsxuz7A6/GwLyRG/WCclsKmJhDInzdTRQWgUVaH+dnyUaEwtNnk6K+h4pQbaPV8m
lz0NoXL3c9oRgTsFG69NyKNiAOdUIdmf54E4Hcrx4eDO/hfW2nDrBy5pdQUPFImyO/iX576jLUWa
s6HUTo4BcgGV2ZK/HGoGxmksO0jkcrRy2Sqay1b5nOj7GNkerI18CJ6ghgFpsjhxqcGjeNXfYdp5
cdpVf/bZJGANkzlj6q2A6pLNhzFatwe/llzELudtmeLBrfgNobh0G2fV//WrErCZNJlhsxEZWThS
9jSEoaoQm5zn3hE8rCNBoKdKmnyflOAyq255MtVAtJA2wps+rWVU2KQjzG6MxJp0BMUE2TCLR86N
fStA8tlgkmFQs8zx2+ZGropHJCkhA4buMR3BDnXpQ4k4slxVkqkfwrWsVhw8Esp01VIaI/WG5Q5v
Ll8Lih8ePlnDiFtIAItGt7wIFPIkweyJILpSFiBF9BsHdZf5qw/Qs4C8v1YzVtGmXUgLRwO4pM0R
brTJhkFzQITTeU4+KgdLSGGVBNU584bwVVIUPpMYUU2i8E5PhkYmUL+JilFQjfzt6MUV1yxB2B6K
/3CNMS8rcTubKCW8Krsvk7aJClHexD3mrgTaAV4JzWixhdSXoynWFQiR2W0QDvCGMyaJzGWd28Xg
I6krt96a/9s7sb8OIj5i6kuqlRWFGYDSsJdvK3R+xT0DDlOXgBHJMKWLfE9zS7Ci9x8mhfxU++js
0tG56ukn96RxzBh5RfbIU8SY+WKNZ9fKXJZfZLoT3PU5J/6+wjbF2gNIVU0APPKheutNL2FOMnyc
PZgzSfHeghy8TTnTujVHvtHTHr/4HOk1Y74jbB4Fn8tMaFUkoTQ2g797zpwmkJB6Y02rT4F18TWS
g5dNZNn3iMxEGu/cflVBs57w1iqsQbWUNsR14sHZSg4B3i3YuktNBKmiNxqn/nsK8rcceddBGcVP
k2Kz8f0u5OlEwGlgsJXTz7gabXE+XMjIe0U0TMsd5n/yYra2xdi/s7YFquFUgFyrNtgLwD/WCpo2
EWh5K3o645iqVhg1Eh2MN95juWKq5QqsDiBXDxCsEyxo1Yq0hoO1JslBuSsblIjJPcu1/8/eeSzH
rrTZ9VU6NMevhAc6JEWovGHR+wmC5OGB90ACibFeTe+llby/bylaPdBMg8ugvzxVhUTmt/de+16a
GoOtgdgZZOwGQjYDkfTkaR8PI2Lv1LtqVTnOeORKR6n++Vynv+AO/rxnsXjzYXEHMLmXUQQniaE1
17huLLW/loSCVcud3lV663Bf56hvngaN+qbZAy4R7phVpkHgDJvV2meIJYuLDV9ia2loOLAysfe7
jjsKgRGp0eIVjHFYCl9CQ8dxp6vrAQ65o4HkrkaTZzDKB9kbGzHIuykJ9pNwn4E0YDOrDHebIPmG
P6jzlu6vcnG2k6JWopsDpi64TioeklWvYemphfcLkv5GOIDU3TqgT9RUe883AdMP5m9MCh+VpAh2
dLN72DQJTzvszgFGOzGFX4OGtrsaJq4x7qHmuWuwe+xgT0/uQxAPm9gaY9QEIPA4co9+z/2qgQ8v
h4/Mi+mR0+D4iKWAoK5MtoygunVuwmIoNGregzmP0AY3AQr9rHH0cwOYvoVQ72lUfYtnnPkBPTAa
Y9+YI2uVRtunnT9vwxbc/ai59z8AfF3KSkzgKEfzLu6EZMILBJV5AFBkZJNMo/RHkb2x4OlSLUVG
IAStglF01cyYhNMl3XhoOWvLbAVTD0D9nUb2F7D7Uw141DD/wuL1GavZXMfop0ddW67R/9RGO+uE
NgAS1BdX1wNMUXmpLKabRgAQJ2/eij4+lrKkuTmBWEnHgNJlAxQzQ62nf4C5LEUEupKA7Ier8frP
QGypKxAfDMDSXb6Oa8oMgp5VnLnwlsZrGidps3PghNQ0IHQ0IUS6EgGYVb5vPPesEuoSJpyxuWdN
V/Y0kT8xxan49JN+FXZq33oJQe4x3XtJ+dbJmDjXbDPe0g0PRXQVtjQGkOZ0tzrrHnOsH0ZW/Vag
ORa0BwZWftvPztUScbwP0UrWCSXG+xENcXEbloUZS2WwXFFzqBc6xQjZxxOQwTUGzoSJJDadcxt/
CXopUGNp5J7zcT93NVNvptHwM+UHW6YY4cVhvj+KZD3lOJuFm14HcXusaApkRwQ5tAkUjwEugn6R
Ty1hfGPAIW6G1FwmQMQLCk44DRUNM7CFMvLReeB6qego5qiDIkotklqF2LrXQ0XOvR94Sbgm21AT
8QUj9KLHtPhYl95nbFD7J7+BOO0sqaY7r23JomSGOs07nMlo4aigRWMz5tW+y3xjOxBGxbzZ4pdf
mmkzCY/4dchAH4qHAQKZ1NZcEHukgIDub5s7Qe0AeJ22smfQFxrOrZXb33ZtU4619F+16hkfKvYK
QkPyVHGLnJcfG8lQW839PnVbfJWHrDaDU5RHbJ0SqGcU2hRZOuwGleF/hWJjpB5pPMpPElpUYldQ
J8sytHZSAjk2TXCZlbwyvEYmdxM87p23R/a8WRqaWFMLdm4r4q8sG+9DnRwxJvd25HGnRpB7rJU4
zUPJU7HtavE4FORH2mFK1rZtMvDVy2fU3xslRGh26NG6th9wUpNat6jAanBrTGPssEm01yIVOYRm
DJOJUxyGkog7d9gvtyy39qDGW1vcNFOcb22jvhsCNFrHzR9c23hs3ZzQoJ19BlJ+zvNEAUl7qAtE
66/GI/emdFjZr71nmlaIZzbXBhpzARiCzPnZn9T9RNfPpi/zdyz8N7Z5GdiSURvGXxxpsAHdfUiN
KdUzJjPlxOQKyV8iGWJNwl/NXUrsUjv+tCb+ZbJdoxzcA1u7nmZJXCQyjy4eWJzDcISsAl3NRb9j
9DdqOS/Qwh7IkAdXS3118YqLmCLkHxGwPyPXc88O6Vgt59t0UleOlg2J4iIgailRaVHRkxYHBE8r
Aculj3gxt6OZbpJwuE/qtkWoYUGfYnfcGkzeBcPKdYaN6ow1tSH8suEp5QSihU5i+hucH5gstQja
aTk00cKojUJqMFrZFT07Zoa5cIKoUi21oNqirLpaYo2T/GPsw+M804cTNPyLSyBYoRZmCy3Rlmi1
mRZtER6GdcGcsNVHieFH2tUib4baW2nZd9ACcI8STAvaTrXzYbbHGZOwchGVbxjKKEKM0JhQk2st
K9taYO601GyjOS+C6ja6zt9GLUePWphOECovZnOXRa4OICNej4fePlTWiW0zpv6xJESPg2flg4Kn
Edg4VcXwhUc193S9ZT4+AmSCTNprUDSnfTLFVPqKRHBZsH2KZqnLKAFtCct78GIMqDH6cNFl4dY1
yh1gLvwUivERVGv8BKj3jpbxXS3otyw5EDJGvLfctQwX2b+zr4W2AQhtCHBxBoTTQeATQGwmNKet
AwUeguDHTJA9utpcUGibgY/fwMZ3QDrCW02GT7dh4z7nkJ/JCL36CtRHJH32skVNSNQkV+gjMZqT
QCKo8whlwLvBxKJw8FTpbra+hYkYGYoEAmQyXBJU+20e4xcHGMAjTBazwXXCxpC7Zrl0ZIKJb5Ci
YH/gzpQkT4z2gtRbE4WUYEqdbai/ZvoTkgxHM5fPeAFCO6jqfTb0n1ZTgh1jK0LIjDE0sSnPr3Hd
Vf63HyN9VRTs2k1hb3yqdpk+nkylz24ho1DOz5ilqJUao/i5bEirCCjZBbIYVl2gDYEJ8K8jV2/F
1MTn2lbjDW8+OrLhAPLj8fywMIExFYB4FQQk9QvjOzTwUcZx94i/6bPAlbaePfM9yPzTMp2iADuN
x1AUUIYLWRl63BJQN9Ul7sEJgnSfJx4T5Ai3gZM5nDFwZUDHQWzW1YpWdlA5K+qkDrBBs5JxKXyI
24SYytahksH02NGXOVMNL6diamj9Uxb9NFoAGSlRcVogd0Gj+d6mC+SECg64ogrsFdFsZBNI3Bxl
T75s0xVg4sSXnHlnLIBZHVqbpoiekgb0eNcb/fb/z/z+Mq7zxL8/83v56Mr0f/6PHhHp8qFl2//d
3O/nF/157meBeGIRCgPfsTzf9f9mNw7/ZMJ1IgnncgNg8vZ3dmOaYBiiaFST7zI1dMO/2o1d+0+6
r8UNLCZ2aALwq/4jXChL253/cfKnnc6CQWJgO7bjCvGPk78iWyyrjwtuKGw8VmRF8RvoSmSDScds
EU83851WpTJv2aEDQ9OmTBn25Tlq/WvkhHyd6cJllpodhq0vzlbfjSHfiP3sZ5m+MF6/pLqyWdHd
LOhwFu0SYmHWlRlI9ik9zwXFBP3YfAwO0ljWBMw5uAuiGl1krOjwHjP54TLpIFaOlyoDd6krpU0L
e54ePlE0TeO01NXTGG2s1ZxH5yTvnhOT8CdJC4gQNvGvAeiBrrAO6bLmhnMbtd07qe44G67LyHyf
eonJQZdgd3FMxl8XY3eGFawa0h9oihJtNjljiiGlmxj1fmAElnkoP3E9YF/OyFfo+m1smL/JrS3J
h9u214ZM2e2la0Vndx95VzzEFQEE4lVpmrz86l1CyY1S7y2dBGHb4nEcqQFvdSF4Rpkn62l+41FX
KARtoJmuDw91kbgjK1JKRF04qLiHsM/mHQaJ5z7OSyZ1I82HdJKPupxcODHHL7/FOU5zeaYrzIX3
6tJonjVUm4dMQXc1beejrj0HBfqegssLkuMswqeYvOQqFrDoG1bOCcr9xvRhaWfATa+6qaJATFes
O639ZOnS9ZktQyioYZfyQnhjL3Q9O3ddzGm6st2NKW935WGiOWIx2Wor6M8dobhBxdWzE5oR4s9j
aRg9OZ9OnTJTvUcsYnujiJgmluLDqPw7y8L17EdldG5apO+I6ScyD7PViV6FZpp3UY9vR5XgJrDc
3ueKCG0g7fkGoBJmBCI3gfeZT8arlXsnosDPUxc9hjTemxO4ooRCWAzIs1k+G3mguSwgQ3JSKWUd
nuuGUheBgWTlB+G7YxSXYYI4mFvGFrtJu5rii62wCTDlM7cxQS1H7MLePDW+HPcInhCC8/oqY1aw
9xZ5gKVNeow4cdQBHPLg869NvaMpJnlHvg0bj/lG/JNh7Qi8JK2sbpOOorj2y6nf9BSprHOZshdJ
fM4NjMjwPc7Rl69RvpWG+kLeeUGqpr632giovy3yEnyQ7VjT8FPHdnitHOQzKN2A2aAG9xof7GqQ
cKqRwgq2cKchw8hKW2Fr7LCeamsQcaeRxJr/OcAo9s2Iyt8a0AfTu3WC+XtXoXnuobQzuIWvHgxf
hZen173NwLtxgW1hLi8ID7P5DLCSFymTlGi0bqQNW/wHpGyCVJ7Jf2786a6GtTxq6LIXg8N0JC18
GXu6riAamQE3HwO44UtSfdS+PHRwEXcll9U6Sc+ZBjxnHcPPFAzAytb45z49ugmzoLrh6Janw5tX
l+WtuaBMmHF7M8cMYop4ek7r8M7hMr8tgPtMieweyL+vS6mG16xq45M146bsElDknjWcjFLTDIzr
iXF+VOTudeHiJYVgc64MnpyUIOrqUveMygobALDrOzifOP0sZJto1uFcEM9cVxqgXRHDxQg4B2yQ
aSqqndfGdpjjxhzREpspdOJ+CZNjt5TpExXUNPB4rAo0ZiFQsIctk3TYjnhpYed/EGi5eDOTqD4y
821TOubz0gA1B59+imGDk5ZLdz20cCMFGx5fG+OIGyl9WtxyuveHkhnpUNxD7P5wMVv6XfYUwyFn
I3OHk+ecMwmKOUquYv6WQ4BLYM5znfSWa8m9Qjkw0UxJJDNEtN3J4RVK9sIGiVz+6EFETzUgfeLh
UQt7dSMl140NQJVs9wrTW89BMdyXXFMNmnel2PKqZILxUDKQUKTGVj3uylyQNjM1st2y+y8Lssau
tMVDprHubNWO1CiMnENAvovM/vQ6IPCVxsE7DWB4YB8UW2tYfO5bL5bGxzcaJN9AlE+ts60B8zht
oVVYFkWh0OcHjaEfNJDew/e1yYkA7rgSA3xygOvxIwhU6HLYhQENBZgWSrogt4VKrlpVXnkagN9p
FH6oofhQuuW+16D8JXNfot4MrsYo+R3B0l8kUH0uZPCxvDg1bt/Q4P1kJm7baRi/rbH8Mf7NdYOf
ILExzAMT+g2956bTMP+27CjrBSbYRdbd0tQ3c4PJxM+xEtSIeyyXRObNGrMDJ2axqQQmfE8nYCw1
AyY1fCK0XXy0rOHTdrxz1Ljh3kpFvGPayp8/l0+43jhGNoINedHtC2PZJ3X6VFXZO9xxKgeY29Na
GOyFrjow6TzwR5Q1qMGfxoyMaBD4gREC87t1XV566bCRFAivG59y025mSm7KS2F9+4Y93iScbrit
FWToI8y60VVsmU8W3Qy97mhA1llRmfU6GSAYFnouV34pnloJbr/uKHmIdN0Dc+MWX6S8VbNnw5bR
KZhma8T0HY9V+UxTMrkiGNoVBnJySGbHtl6a6dlOZ2KBDQDp88/HDtOyHcylB0AlywmA7XJi9kcQ
+efdn0/+vPlxPGXWBOPo592fTw6tEe569iJhG4anYGTMwl2fd1Va0qWKHkWkgHvfusgZnzNhwFUB
9IFyct7gpV3+ePPzub99+PPVf/rcz1eHYfr7H2uqBamrO9XYgsDwMcU+KRkhr2G4zzaGsVDmbA+3
oRkDvEonzvfNzFVuELT587tkQSQTLNENx4DW5nGJm3Mpx/r8xxdMKnUEwKugUCejmbD/uGJUpz/e
SJq6swljUkyi4NQpzz/9vIe4++f3/vgwdTF+plRcZcitSf6XN8ya8rUVxLzggdCf3QimCPL7uYeN
uO9AH1dqOFvsHf54Q1YCtKd+80+fi1qjOFI7vsWI5uMSGWgg0O+50vKhBinGdaqHGZ+x2gyVjUUd
ozJzv/EN2DcQ3yoZhqux0NZkihp2JJyzg82jloyucw7mnDBKybDz/FOjbGT2P3ycYAE8Jy9/+4af
n/r51rECihOhWm0XMRtX6ej/+Q0sPkwxJLF2nTEeE2WSWBlhtHDY/8xawKV0RH+WVjgBk2Dsj6ml
5eU++9zeDLYp69HcYBoMqFl/MPzE2dC5Hmwi4rKyt6lBhCTROS1WSIUNr27O+eS62ygs7XUY3XbU
eZ8HqmLRVXGcpMFobxOGvQkoyR3zcufGmGzSFQ+CNWJobGMXLQNzARyGFScbQACcni1ZodFUzdYd
eEXovoaU+TLKXgAY3G2vyxQQu7EcjZyJalAwQ+saYR/hTrNK2eLAohpvhJsdDIUTKUjtaee79L4t
c3poW7bmNB5onBqhQi8AyZr+DvmvKCT5jUjkB6uLX1Qy3svKGO6CVH5zuraoZO78rTvfjPFERaTr
1DtOGpz36yfGJeUGq3B6FQjjkMsoPMh2ovGuYeTjt+qIk/Z7ZuRMney3i765jwXGx6WY1cqxm3kb
LLAERIakRxHQObSdu6H6mman3nZt/h2wm1vLiGhbFLwwSda+pGQ7aYZrYDbkaXw4LXNGxID9/R5G
abD3mPTiEc7BLTrJKawJgJruJSGdUZlsUBJe/phEroa6NZgHO/G5bvEuuyG4q8JsgU8bIFBHc29J
GBDM6VWxNFjVvsolT0hXO5+mBkqkwavZIEZ4mwJPdRzgM8OBhNM4kruBvsb7Av5/7Znd3qbeKAPJ
Kls32acV0X7om8jci6QnqgEZS1PtqbcrUKrhoV6iG2bSl27czGbUHFrHB5ebWneNSUgwZAdAieSn
NdNaExX7CcogZZ6GC3ArXVYdB4gIZeQ4OMzV2hwjMLI7UL6k+pyC8dOlCR57d/fbl81Ns8Cxxw8y
Aw9SIAL6eNsCYeS12+xq5V6rgFGeom9FtxP9ykCApuVIJYCWz6XyXz3q23SXMU/DhZnxqcJ31ijz
GTXjg5Zv4LvAozJFLmi0F3M9ZWFGaB7DNaStc83GdVeZ1iFL6Vr0OTaGM60bhXdlWmNwCIQ8tEaG
R6AxnmInMle4USF6+5JIE8V7EZPQPUyWXV5yTDV8JGr+QMxyqnuu6ulBlgvhSqFNJB5+bvi9jAGt
IqXCYFTWznB3bSD5jCp/lRnUmAzyRdAdGmPo7mwqF/uCuenYnFlgmlVS+m+mPTw1ElNsln5wgwxv
6cDx17nhvLTDfJ4y46aNGS2NJd+fU4rUvzsJ64Y9Py42soIY5TUTBVIHPcMAxpsvCTNotvPlvnBi
YGr1ZvSBolrxgDTRdfWOQdSqrgfd8ajOxUi/JeT4aydcMb6bPIRyueT4Q+WVO7FrEeoxCZxbSpqo
Smue2LbdDNb4OC7yrpUjO77If+kkZsQhxfphFuqtqgVIE+vZy3LaJPj/DJORX5mBBwZjsCAOecWv
MThWnbonY4a1hzM3FkGh6oelXz600d6YLMaT9S8j4SJXBiPZQeKiqB/qwYZuln0LfBrsVm5Vnj9q
xHNT1g/RGH6bqcF13T1K69FmYnlZHA4N6DDnMl2WK6FxoaWx5V+5l+oDpB2SVgAlEYPHegyGhln5
yL5OBOuAe+fBcKsnmQ/dIW4J6sA8fiysFlSOk/xClFpOfgKwIWebFBhNwd3YSk+ZuzPHfDum6gHy
9oml5Vfv+MU2C+sfCs7T7FXf7hheqSF9NetQbQp+W9Z2x6QsT0urnmLqqA/CsaM95TcbL4kJ4Tjn
/CsxBOBWEpIK/Cr3jOVBmkfbg74VV3euoV4wd9ybsXwM4q8gto5VGj9nFiLAInp/DyPwkpUL2Jp0
VzTKP9mmfw4hhhKj/04N99azD6OTPXBuugQu/Qi01eRxci2FO6yFSMmaq20jMcPoQ7cQj2bZb7Og
ugCnYDRh2DtKGBiyuoxqwuS3EcjlMBi7wk9+z1QAL+9VYtA2jMumC/GxtEemIdelxWTVG59FEb65
LjJgAAoI3bzd1hhEMTLHhwpwbD1BQ47juzAtYXP4NMSgPC7BqzJ6TpHWgYC1COzHrOf41dTVi4fY
k1nibeDoQlDqTA78xuGWY43eRynCF/I53Medq3BGo+jKcRtb4ioiU1M/OFn00OgO5CCKPFCC2cEL
2wEHLHeCqhMAP0BZkq5N2yY+E0oc6WPSgdfRxwfc9dU+qGmoaSU+/u44uDbtQJ5X7abcfSXKQbvb
wi9YcONxpuTgaC/B2iuHS9uIS2iH8PMUB4mWlsRDhzK7DT1i5+TDqWXAo+HI4HddGrf2eDU03YNT
0GCrXQd+gGg9k88ldgf9bgyDU7oYr57pX+Wd1W9b4kC08viywByNUbtBvoaNTo1p98O1LTNghbQM
gnw7Lfmwbha73duoeURXTVo0LQ48CikZf2+enAszTS4or3BhC8gyPx8aYue39Xtj2ueEKJBqRrR+
Uf0au3jYWs5LSK1POEZ3UM/27VLchl34JKfRv/U94+KOSLpFK49GNWj/eXDvIZO3S/0Uexy+4Eeh
LhuDwtiySqoNw3aoiJS50ESHJ9qcPpcyvM2GFGABdmvHQB5AI7dJf6ST392wer1Hi2sfyGLBks+w
ywnjPo9s7gCUNuS9eF16Rqe6MaPrQGIiWj0EYcEW2i/JmNvPrRHsLTwj+ziW/GL4NARPOb/hrizX
c+jgBy/CG8OfX8NmQaIH2LkCzfYZMMElYjlBQndotp5mAkfZS0wDkUGAMVPtBXwP2h1w8hGm23qm
DDiOz0Yk83Pt0rfMIkMe3hm/cjx6pxrKVLcY5bEHGUGOYrrJRFfv/59oCvvv+vqj/O7/y3/+mv/1
qwbVn8bJ8DP9/ttHm4f//vgvv+vuXy4Pu8d//s5/+MH+v/18Of6uNx/Dxz98sP2x8d6N39wOvvFr
/fE/+fN3/t9+8c9m4EfVfP/X//Txq0wr2L5Dl34N/8Yn7AmKH/4ds/FL+l3kNaP7/4PiwG/4K98E
046Pjzd0OFAjLvzVaez+iU610MLhyzzVMgWywl8AJ/afMAl5NnEf+G98w9+aKH7YJxZ7+NDzXJiq
9n9IcbBAFf8bxcEOhGMxOQgxMAuPv+LvvcbcwBxAFQoCJSa3lujcUS0lpQbAncyhfiXj7YMbaM8x
6I9VgNkdhilTNrImpbScqx6+a5vPd3ENLsFK6UjxUPHhjrgfYUSRFrJrxSGiu7Vqtuy2nUCHoMRH
6ROuo4o7tx/1MCbx9y3S+Hr5KkMUb/ABbLdg73ZUXhQ47NY9oCD8KN4xZj5r5Gye8TJxvHEjWnNN
eTbBrwKhJR0d6SE3wRMsrta7VU4OjjKuJCf/lY7MhTzpMVz3m1unLMZN7Ui4JLCtLXqj0xgkZvsa
zplBnl4WFMDN+Pat8iWXw8sYS9gBTkuJfQCwaigomGOftBXZNG+NXN3ldveaChYg18ENMyh4vqQc
4B5Ds2jIWoYNbXhGgx9hGtWh75iwTjZG4V5Y92aXvKXZEu7smkjGGDjGfqKf7VzNCZNq2YZb6UfF
1qW2jBXGIBTMw9Cp8jaiSRiD2D1U6mYVRrCph855y2LwasgM/qbN04Q2D0WSKqLUklz+2rdck4Q1
vrNMzTe+VBzaJwSW2qT0JnZK49SYwuQ0bz1z/7/lGaSQu6kY3ZvqF57YDPRp8ULDoLWLIUmKzsLD
adB5WaluSyEdSXEM3RDcpma1yzAUrWIlAxgh87OblfoGzXHMHk3+kimlTg50jOuYm8Wg/sAVC0mn
YcSSXU2HQtLtTvOiCQv5NwldrdsSS4GdADF/iqtDMb7SrHtN0GSPNW9rVCG99NpC1RWst1GASXNc
vCun/SLWRjdeG79VZcuw0XOvJpOHVkSH3GXI0Np2vwKaGUOtx91E4GNpp+sAd/dqhHt1CFWi1tUM
CrpbiO0FMSBjKj03Hsy7tQpqzjlMN9cY5iE0kNwMVXVDYxDlHK7g+Ux6Z+MHvLomrElCBCjNrUCU
CVHaLUmP+ZI9zqZpbMFLA4iw7BVGAnAKtLdtmih9N/yKFtoeHJBpqwfRWNUeOw4Yxzi7d90SzXnE
mUk1x93oe0fLi5zdOFPBwWCCMhY6egPQWd0yVrh+i3cofJQKezlA3SpZm6JJrzxbULNACLj228eR
KeomNS2xYZXSP4H5TDCidTgg1gbb365R7Z4b5BGfpthYFVd2+yFbfH7KwKeJU1K5xKvVMqAphuT+
FGAJL/CumHTuhGytXRDDibF6yaPho1ZwSEbfGRsGJ6FJeV623FW192LEOGaSRkFFHE+2Q+mtXYtL
5NjWlcODmZb2r3DEtxt0nbsZPPaGfeWTt8y006XHZa6fHdv3b4TAD7sk2gxQmxujb7+yGkCc2dBD
Pw6QDsP+SPxvXoUkQHYSvNnGI0IYB85XkdXMNWO56z1goyWveiwWxHLVNByXRuPbFnU0sTh1BV6R
OTZw0iwchpqErUGRuo+8vk6cfM5qfl6oNSASzERtGNCmWpHvuqEHNpFixoj9/pBnVFIh3xw9ryC8
Jd0TYNgHp6KXtCoLvke2dIfUbLoEKZUV9sgvcOOZVRXobeaLwkmzplV2Q9ULXvTR7HYyaNm58IJy
6Hpb4+W4belzF0xKsgZjXubzpHU2Flw/i/dmbmG3qfjZKAjvqFJjGSNfvsPAhO0h7Y7OjMWJPoJN
nIFDcFvwDwWTkVlx9WdEBeB6TJyzQckGPc/LVA3XMnLSrdVBN9+0FS4qG8USLJJ5mGoLsrKFQOrY
eG5cpc09tnito/C1Hvqnwo4/prTjFYk/3fCgOjuePDn5gNPM5bqMixKmaU7Lbz31Zzt3cH/B2fGt
nmTIYyYTorIzKVNSZr/KhZWgU5y7zWQ35s51bQSfY0JxihcZp9Lxseq59KpPNU/NPCAtdwmpAq8D
Xhu5WMb8czS7pzAzbrujryqclcN+aJadDWeGKbJCBh2NJ6Nt7xmBXxf0RLR4tQ6Jy/A+Mx9w4WDP
DcV9qNXk3rJeuqauubQJE9RJ+olWfz/5xUOYiCvJ1A3mJNEAw9+F2PFUNO4rAa7Jju8qzP6C1A5E
WnDT3XgjLeMJP+vj7NKLaA0zfJ8M7s4Sdlg4++6uyhr/qAihrjJOGHTNvyx5+l7VOQtheNOkJn0z
wJny2kS8DJb4AEyPPKLHBGUhUYEmQn/G3FnvPkosXHxgfXRz5wMpTviCWH0NXJ7MYvta4egyREgl
UghnJpk+EfsGpEEQDO7Ev7oEbE2Mgd7JoDnzEjlXsQ0FS9pfiaLbyUvuOvIHfkYMtLQjcRlFKTd5
M34l/XBWGJAyq71ylAdQmiqsCUwkw4tKKUakTbgbxoGaUvtrqasrpcGQNcEVHMm4qTrOOpjfnupq
+XQcj9JwOUfX6AH9zewwYrNhTWwDfApDhDIpp4FNOKhkDtkrWlPhxUM9l9yXrxofuL1B2VyPkmDQ
UAJD46kne70S1QiDAzSIIge5eHfQ9JGmxh5r7y9aHyXhcsIUtc1pvXptegwVXu89uS4m+1ga/mGK
uV053DCOg6yvZVmGG3YFKYPxgQdNYNecE6uiMZp2PNJRUGGnkSomchvecGNh/QoUZxDKmTOs3226
N+CHjAboq3J40cSLKmWiqSkp2IoPdBJw+BtZ+mFTA0wXdXcJ53thcz9EF8r2or3rATExSVwloXOb
9oBnVeDchEmCXwpe0tx/+nn4eygLe9eRe+IlE6xywfrXOwNEkHldZ61ccZbnLyyZ13TdnenTyWj5
J6e0LiQqta3bG695Zazyxka5cB+xxX1MHZHwH291Ys93XqFRjnlFPC2D+yDNBhSpuK5i4zMd6qNV
PRqqvk4V1rZC7jhrW9txoNXRbRC95vgdvfPYuw9xmr7NSXHxLH8jrFvyrsB+ukt09CNGP0Q5qE1T
D15dP7fFdGtV1WdSezeNH1J8KgL6c423rKVcpMT2NnjVOciCryBKbixqJhJjZOkz+gd3Af1v+quM
0z5DpOWcB+1yEoz5D30AjdSfqUlbGKLvwtZaNv4I7AeX5jXC3J7dh7PLje6Zq6U4d273O0z89jpb
smoVZFdGjQ/ZZDcFgQ0UiH/vG+UzAKN3s3UuaabAkuX2dDP5ydGasvsSHGqQsUpWErVuvqYjiEwL
Ql70IOugW5HiOjTTdB0V9nDtpQB/cqO+IIi3pH63EZYPK6Y249A5DEzJKHVOcMKK+xqBp2LM1nzX
BUaRBC23QLo26/HN5f8kjOKmktldYpbtKvfTZJc4Rr+e7Hybk0mmvzOUOx9M9FFG4jNz2UpVVawx
CPLbUqxmZeTuSv2guP112qD8icUFgUElo6W72CznJrGzhz7IEtoeyc/VoOvNIOLyZ4a682NdrZGL
56Tg+OEa6Vs7ew9O33SHdKFNwddUCHeGBTFPArd5OhdXoHXXlCTAtm+ym0h94GS54Ed48j06KfI4
I4iHXxCME1ceY/m1ZvXkbXFgAngXTMUr43b3ZMLwGp2FwFJkTvckTbld+h1yJxvcTWZgVYpNwDGi
fuhYeuaw/cY/8erlpIwb4kvmeNfE+u+AKwVKvS9OTpDhcCHcxWyQTj8M5xVL4Xry4ifQv5slsr76
Ojv7+fQYl9Y95Ukxg7L5TLvpPfJrcAZTdeePbUYiAfGEudRTDWracZdfJQnCE3BGVts58LeGSust
jTSgFvgHC4/rtyawCAcv1Y09ltyPZhls7bzZA/vG2zgyITNsDKgh5IG7DLGepCBFLBZj6JWuWmaE
XSznabLDTRdXEwdHzjiyfpwyolQwMuC2kHPRR6r7HMSImUxb5TVwFrMEDYZlMfNHhnSshW5ziqfR
3FHXQoIpotowzt1km07VCMi3feYMZAfVvagpWcEmCxkllCQi7PKaVUcdFwd6giOfqBZ4NMczujdY
mJxlzJFnYav+TOgQNABK3ZBBks6832mgdNfHc6vgXpryY6TZ52o2/fKqmPujKngJe0iESGi8RIMC
Cxn7eeiGze9g3tM5TfCzKR+s1HicI+ahgYvAFvvICZNRl5j883ifje7vhFr7k0mgR5rAZiDiHKyl
AukyUjMEYpJMB2Y8sXT0asXPkhMqA8L4ujTiC1QSCa0DGQxgPnJeHG1LD+6AS20L2QwXTvycdyCT
5xALjiW2PkAoyc03memLEIfe60nClJ13yW1KXZJAPHp+6TxU/RmlZ9oCmui38WK/OWMGrsBOVgx8
+s3MWfS+GuJLX8TP+VJwl5/9kqAKvUty5D4Ve1iDhlKeU5SWdWTazgbsRLkJXC+/XZb6XYkDsHFu
ea2V7iwWRSKin6FrFoh6u+F/MXceyZFj6R2/imL2YMC9B2ChWZDp6ZJkkSxyg6AreO+xkyJ0CekY
OoLU99IP2VU9ZLmuVsZEcFNRZCaRiYdnPvM3WpVhygwa0bWQeFf16sgQ52FME6JzqqXR1KexUE+6
PKhp67vbJnNOS5QLkDVcq1roIDQptp2mwgRJzjk85n0Dt8Syb30E0mYgZpAykDbiHqG5qJGuWJf1
wxCOGHIEnKq6kiDy3EN3K3NaYVZhRAvcCo/D2qF+lMDhU1v7oRAOGtvmZU9lF8Cayv0vXC9059jF
tEewhUPkMHlkQaJr8zpQtqMu7gSwNWqf6PEo9VaJ1FtvyvhSQRUF8MJZXfQhup+PSK+hOp1BDqyJ
VWksakcK3OvlIGlBoMmYrykxo9aegZjogiuEleyFAP2+KvGYpfUDO64OP4w99fHYvSLZttD8sVf6
RLpw2I4xdRk1iBi5IbH8VuJlrdCFLNzhlKsmpnMjlDDkZPRhKCj6uXADiqIYE6IeWC0scFbHKagn
+kwc08iON615EsXRR10vH7E6IwUxELfTIqrORGI3weiri9RNMDeAKxXlH0N2SPawZN6qUMnHbCld
6iqhWd2kfX6hZeOjz+YLMgm7Bc//2MIZBeuqgl61rfwGsuxIlEvvKHO8c7bsEShMMM4tm3DY0/EA
71EnT5RQm9UF/itEIOZxY+JipZRI0GnGdZk6T6kTrQZ8wtBcSNsZx8x16MLXdq8hluFxENkR6T3H
DhqSKBDeTcTSWKtoWMcNghe9O8vxoiK/ryZ8V7WJYCNOuTh4IPYEPWOLC2wc90KhLpNz2FCYw6fD
Y0fv/7CavBIdU6Hn6C/RFisPhem9eEON2DiyNko4VdWf48L8WNg2bUpBcd0hrGvTsNiEtg7OYLjq
fenP4iLCYs8UyVIzyzsFdPCxtMN16Wk4gSD5yzJP5sBj3EOsCW4tE6qA4yJCaiQKcuJRjkOT6p+L
PqUa0ZbndZxR/PIoZNVDTKPIz9cjUcqJ6sIj07EttYxNlutXCuzC+TiQvaSo7WQhDdu2N7HENuaD
LRGll9EtW+MqK9RrHNLPR1mDTgXdSJRBDY/puNJ6vZrVALKP+ry4ckSKsZrYqgjJEnQjcBTaiwBJ
Gm3MnztTn/u2fxbgSXkoh4Vnnk0eGwlRMM1BUHGjkQ2LUSotX4WDoAuIX2BGhEm6oQo/KZeE9w1s
J0Twg155Vj2PuFSZwm2YQgOt0Qm2srJL+N9AHSRPVvngaci5xANSPWjDI6c3zEt2RTUjHW20uF3l
EXmS1x1D2ulW5EmXLToiTExcs7szmrxwMtruFgH3KwToPtgiBSRaWtc0sFBIoGzyMIpmbagQAzC1
v/Yx5qDpTyclcjcs8aaqTs1OQ7UgnUtIDlRYiuZjwtaLrA4YDIm0DWKwMz+BM49bp1aKjRTWiZ0J
WFVIAVv47dZIedKKuskdrF9olUMkeux5UiOuOI2Uj0QxXaKN88yEnNNtKVH4PZo9dpa8dENxZxKR
Uat07nQ31BDU0YASdno/H/N+qzcbTWnzRU7jWkG8jSWCjkQFxtnWLsfeuyAL9meKX9SzpZrqZ5ZK
GTJHQFArrlmF92Og33se7Xgfz/FkAlB02uUglU8GoDXqzQDJlDS+HD1PW8eOSp+MKpgGnBzZg8dW
acqTIAvvwSm6pM30fnTTC65qas1qIMBOFspqEJhbQGIJlwIsKqqzMMZqncpTQjpKJBpW66hFGs+m
KJMIjaaN7d/LUTFXuZfPpVvKc7KeG4VC0DzM4lulCrVFmn/CW705y30dSQYbZAIYRhW5myEoT4Cu
YYmcQZsCz3mou9pWxUxRrcrzJq6o4zEEDT23iYgEVhdUcqHd0CKIAFwXV0k93nR9uYlk3W+gJFyI
7tFTx3MzTNnYGsq6kRPeq+VpEpAVux5SVHUJZ9ZMcXIW/QgWPf/QxtmFrkbHAyYZWlkrR005nIXw
2Kk9qyvc/CSGUxz/1PiYjdZwS7uSMCe3QWinrThXDIiPbnnto4jQ1dQrO1V/UMvqXAIqOxTCxaSy
3/pB8+IjhZOU3VFeNe5pBpmdUgWnb5t8ghGxvSj7etXI4k7muGJWNpSp3lMhKOURrhdRdm2FqKFP
4STJd3bIAjwe4Gq30W0ZBt2isECpTGyqmW8IiqmkwhulLdhaOnz0Gh+VVTk8NxDTN0JExiLGIYGC
/WMf1Yc6EFAOSGOb5iHuVtYRjGjmUmZ/0t3icQCKr7FjFXDmD60X+A8PWoBYJpXjM5BywEMnESbw
iUwaIH4aWJYBp65yqmpZ2BKn9Qq9v2MrkdpCKeQNwJdnVOIAgmKFPUMnZiu7/E4O7bbz0QUIOgfW
bHWZNM4G+helDE59EnoVpkUrwpu0Wky8N0zBckKNNtMxYqIEV6ySqmwRfM/IIWDGLqjL4MuGJ5Ir
4jWqAMnREaHhFh2LD/Gon7s00OWJrDaW5p/KalxHUp7bCoevIeGzFWNw6VgMIWRrUsdN6fSoMwwD
ZVEUhMPuBvOnj4iE6BDlAhiFVIiah15S1dVH+djq9jWZrXdo6d0pRQQEe0v1viuru1rFDIYQnyXY
hnNlrE7gB2Dp52YoEEy7hQ5p8zBQuniZ9+DzXcWc9W56Fg4gHhoEnuflpIyo6CCtSnYY6AMFSzHO
l5X0N33oqcd9o8CUQkxkYgSusBarjnKEgSfNWTy9l0Oqnxj6PfrSFJUR8tHlfESj24n1Tw21Dews
ipLy1Pik1My+wlSf7FaSONYo5CnJbYZcNrElpG46WfYhVLDRI9gi9Vg4TXpo2uk9qQCq0YV+F0jz
zm0R7FI7AgWzvjaHq7o35jDN6R13oH5KlL8NSVchc85c31gJA4eWUpnDBF+a7dCvldxFP4alKUZO
nImzmZuSuhXywb0NiaGSwzmQT/oiFB6tIacs7ddbUECYfWCriN77cVeP9K0I7GWOLPvoZJ9iJICP
dKJYouA1E2I9ZmjMCOiqBI1ADxT7ooNIgzc7MB0LbQzVuOiRF1nQsHiqRmstze4KAcI7K031WSKc
UxedbBMwZe9V5tzV2coSs0wn6CKHCig0x8MucFIcy3X/kU8EHy6jC7csPmHNxZSJbr0MJKIZGB/k
uDY74rjskHMuPDTg+bHiIwvKKPttEV7Ginx0xxR+uNs/wju4cdzmkxY8913RLMK2BYPlqNd4QdEh
m8g8NDOMKF6lKjp5dgBOuSraeRPa2AqlAkpFjEJ+RycoE0srhlnqDaeKr52LSsxQzfdPwXNswYh6
y6jLHyFPoVcapM80p4alG9Dz9yEs47VGMmO6ciFK/pe40YUqmHiFk+hHtRf3aztUvbU9YN3ktqd5
A0BPUyi4kJ4rHy1p3quDAihn0j0kcyTAao86IRMwgslWyRyxSVNgt0aULGjRQOUtlGdvEoMFIApZ
vvugQewfNw2M9UFb6x6pD5Z3DUJyKKzIoF+Oil9iBwNGXdYKWsQkL90KdZOjOKmuh9Y70avgPrfM
bJap5bVRdsq8F5RnTOt0iPVrBx+t0c/8o4DmjlBG/RgNZQUC5wz0HUIR8qIwS3vRDMapqiTaydDO
FJXslJCKIqGIntoCa5mYDROtBVQoWO0XVpJxHDQnAFy6M3Ti5omCgL/j6hOAE9mLJiCrpZWsUD1s
wIaNspvI3yRA8gSRkUe1jWCdV8RzvvMppz0CzYYmTOTdeKbxElNkpWF5axYdQI+RxDKrurVWm49R
oSMZrdEgirwzvL8jO9E2UQvo10nm9aiejzY68HZMPT2Qhnq8+0fHt/awQvUfnD1i6LEXNycd0XXT
RFe0Q271zoup3zDVfRCUQmjXCMBCCcU7fta4SK7uSF5yoHhdlFm4HjrKwwVytdrkL5BA6Njobh4s
jcT8CEoZYYfax4pddRHipCqMLRV83AiewWhV54ZNVRp1mxmFch2+gXPiNwQ/qOg7VpCeTlocPBqF
EaRM69oBlb9eCyH7wOxSbLmIIqrlVm+fNlgtzsY8x2SHg2OZ6892pWknekPYAzsL/oB35mNWBNb2
k5JVYi6yDFCrCYzRwvAMv5FQJBE7AMFuZFlHRT2pwhCauoTuYsz6k3zA2kHt8KSDM3gYwzah+Uzy
k5mXXmQMHwyreEJuPjpFPpn0svGNBR4cCm6TVXGZCHvyLYR07YBNGiBDqIN+TB0dDwYFikKGbaKd
bvQoEtQqcDaFhU5gAphIkpQs9SbaPCMiUh6XdIqOqCncCz+jYpQ9OJQlj0e32QRIOM7iSQ4G9tS9
KtZY6iE4plcmm72LG3df0Y+5ELgnkZ9q2RqxjDNpZO5lV65qBkAPsSx3J0MmdvpDogHkijKdLkZZ
5HDMSNMqzFM2eUVn38NVOIaedxxFEnMFrVy1CuAtV9PmWe8mG13tkSqJxotA2lemGm6QNKEAUaQS
9km9EiWsxGoASmbUzscwWlpBJo8G7DxmlaLeF2Z2HVLFoWkWWIdDqJGv6IZHVY4ui2+oG4ciU5ap
J6Y19jMH2tJsCkW6Y1hB/aocE9J/xGKk0T0pKbpaEM1xVgpq+0Rssircdor6IcyUyX8QIHRfzm1p
sWWPUDb9QmBGZcSzXCOugVfpHg7HRJjDkWz6T2ncrLt4NBeq59y0Ik9WO0FUHGIiDqQhBRKHiwug
Wtd/6usmhIBKUSuq5XGnZtkpNuHsP3IH0NBuMMKcVXi8w3DYalFwEvZBRebrXGXIr8B6KS59PBSn
mYapXRuJeSG6U63WLpnPixhNNqSUUMsoS5pQmjUswShcqR3aXpWLmnDk6A8wZWi8eHMJajur3AZx
98491BV8jAfNPUWIrplVuGRTQ0pnDew98g1+UONi9k9BT/2zgFETpupHyCggVv94dZsFaf0h+wY+
9Utv+vmF3kCtnmgk1RNwywuy9A3UyvkaZbX7SjuY18+uED8g6tg8g+IS+oGmOwgrc9SaQJgc62//
EuOw/fllnKUMZBpVmCe0T0zo26+f5AyU2Y/G4Oe39y0G7dvrvLmBn6PNkJPcfa+vHs234/DVZV6N
g3agIldpCGFZBiCp6YKvx0EemJpqkTPbuNXrAAPe5TjIz89nj3EwDlQgdjAGdU03VQSm3o6DfQCc
jt+CdVNVjMEmjN+r9fLtU/yVJ/0r7/kLs0Gq4APfYA9/sCp+PBv0A8MUErcbR7d0CNJM+1ezQWey
OFI4mmM6pmT5/L4K39s4kLfsOQ44wdliErzRuJa06Im8HQf1APUFakGahd6D9mX2vatxUHWcaH7f
tfZYFdoBhFghAAlYYEzNaYK9ng/6AYNkCmFapi0MJLvf5boQ0+Pbb11oB3KS1dDA0wp8dScLwlfj
wGlhMhU0tEEmH4r3ui7QBtl3HDg1ETDWWRSGOq2Qt/uDJtg+dOlMo8DZarzT+SA/f6891gX7pEHr
z8aQWMhJ6Pn1bLAOdNNg8yCAsKV8h5HDbm/4WiDnL58V6oE0Lc208dA0dBMbuK9Hgb0ByLhmSE21
jWnJvMMzE2T9nmuCs2KHwmfhA9BHdZtN8NVs0FkynBWmhssgwQWL412OA9vbnuOAnBFHjjS4Q2Ik
mxLh1+MAXcFQMRa0KG6830hy73VhEDtYTAXE4hBif3tS6CoaUkSQBvqDDLn5bmfDvhGUMA80YTgc
l9ouQvpqVWjWARr1sCAd00b86kse864iqJ3q/++71h4nhTqdFNB3bIsw5NvIwT5wprCKhqfBWfIu
I8ndOOy9KtQDYmVDJblAnPCrE5NVAaWfEdLYGMi13+lZIdW940jjAJglmRVREkeB+GqPJH6i+zcR
vlgYRN1/ZXf4haXzR3kGkm38vKveBC/VK27cn77hS3Hj2wt8TlN3fhkUZ968ceLN/X7plx0bb/r5
729y0F0q/erFL6n17nM+//nnG/z2o9981pe7+vLLVfBSPpSgwHcvDJ+/5kQ+/Ne/nTSPL9/h4H3J
nP7xfb4h/f2RTPzs8uffZfh9ib32vfo2e44eyvzh6XuqhbuoZt9P+O0/f8kT5Y9H+v8bpdOH3/79
h1zIXSa/93382//89zPEhJc3FcTfTV1Y0Htf/k+c6vccH8i/afbbf8X/+x/fZYvuTs59b4GF0Hz3
6ruMcd+r/wrddc9BOm7Ch24S8syzJPuRkCeJ2L63gk5o1gUv311zu+rbvh/Aqo4ffvAoCND3vfwr
yVMsHn8qebrnE9n+5EEQW+57I/cPT372nAbsHD9+4H+6uL93pPxR1v32oPlSrv3en709Rad3PMUv
D+Xf/w8AAP//</cx:binary>
              </cx:geoCache>
            </cx:geography>
          </cx:layoutPr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1600" b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pl-PL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'2010'!$V$12:$V$27</cx:f>
        <cx:lvl ptCount="16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'2010'!$W$12:$W$27</cx:f>
        <cx:nf>'2010'!$W$11</cx:nf>
        <cx:lvl ptCount="16" formatCode="0" name="Nr klasy">
          <cx:pt idx="0">2</cx:pt>
          <cx:pt idx="1">2</cx:pt>
          <cx:pt idx="2">2</cx:pt>
          <cx:pt idx="3">1</cx:pt>
          <cx:pt idx="4">2</cx:pt>
          <cx:pt idx="5">2</cx:pt>
          <cx:pt idx="6">3</cx:pt>
          <cx:pt idx="7">2</cx:pt>
          <cx:pt idx="8">2</cx:pt>
          <cx:pt idx="9">2</cx:pt>
          <cx:pt idx="10">1</cx:pt>
          <cx:pt idx="11">2</cx:pt>
          <cx:pt idx="12">2</cx:pt>
          <cx:pt idx="13">2</cx:pt>
          <cx:pt idx="14">2</cx:pt>
          <cx:pt idx="15">2</cx:pt>
        </cx:lvl>
      </cx:numDim>
    </cx:data>
  </cx:chartData>
  <cx:chart>
    <cx:title pos="t" align="ctr" overlay="0">
      <cx:tx>
        <cx:txData>
          <cx:v>2010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l-PL" sz="20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2010</a:t>
          </a:r>
        </a:p>
      </cx:txPr>
    </cx:title>
    <cx:plotArea>
      <cx:plotAreaRegion>
        <cx:series layoutId="regionMap" uniqueId="{C26633C6-FB91-48A3-863B-03953FE67C21}">
          <cx:tx>
            <cx:txData>
              <cx:f>'2010'!$W$11</cx:f>
              <cx:v>Nr klasy</cx:v>
            </cx:txData>
          </cx:tx>
          <cx:dataId val="0"/>
          <cx:layoutPr>
            <cx:geography cultureLanguage="pl-PL" cultureRegion="PL" attribution="Obsługiwane przez Bing">
              <cx:geoCache provider="{E9337A44-BEBE-4D9F-B70C-5C5E7DAFC167}">
                <cx:binary>1HvZkt06ttyvKPRs6oAYSKCjuyMuwL13zYOm0tELolQqkSAJEiDA8e067I/w9Wf4E3z7v7zqDGqp
WketdsgRVuhBUcVNFsAEcmXmwv7z3fKnu/b+dniy2LYLf7pb/vK0itH96aefwl11b2/DM2vuhj70
H+Kzu97+1H/4YO7uf3o/3M6mK3/CKKU/3VW3Q7xfnv71z/C08r4/6+9uo+m76/F+WJ/fh7GN4SvX
vnjpye17a7rChDiYu5j+5enZ+G4Mjbl/+uS+iyauL1d3/5enn33q6ZOfHj/rH/7ukxaGFsf3cC/D
z1KRISyyjCDOBMJPn7R9V/52OWXPCMWZEIghgQhB6e9/+uLWwu03ff3sybeM6pcx3b5/P9yHANP6
5f9/uP2zicBs5dMnd/3YxYcXWMK7/MvTq74Nze3TJyb06tcrqn+YxtXZL/P+6fN3/9c/P/oFvIlH
v/kEnsev7Z9d+gd0bm4Ha/7230LTJ/Z2G4fvjBR5xlnOAKaU54Lzz3DC6BnHFCGCH9CkVIgv4PTJ
+M6/ZXxfwezLj3qE3835j4Vf0bdd/7f/2f7nf//OyKXPEBeUMJbnRGD2AM6neyx7RlOUpynmnDKM
vojdt4/tK6g9fsgjvIoXPxZewDv3QAfflQ7TZxgjxhAjeYoEReQzqDB+JhCijNGcckbYH9HhPx/W
V1D6ZFqPADp79WMBdDrWt/MDHbre9t+fDlGOM8wRToH50sebij+jnMNvMQFafGDLXyvmJ2Xr4+iu
vmV0XwHsSw96hNzp1Y+F3N/+/X//r/fb995aUJk4STPBGMuY+LyCpQJYMM9Sxh+0BhZf3FrfNKyv
IPXJ/Y8AOit+LIDOb//2X3v3oIa+J/1RARoDGC5NGQjCXIj8c/pDz3DGRcoAKCJSkI1f2FbfOrKv
wPT5Ix4hdf6DbaWr/n1zO7jbu++NlGCECtgqIAkpf9gun2gKKFQpIEVTKnJgSBDwX0DqW0f2FaQ+
f8QjpK5Of7Q9tfWzuf++QIHBIpRlGWh2nGP6y575FCjQhgLIMBVU0OwPaA/U+rcM7Cs4ffaERzCd
/9uPBdPld6c9hp5lNE8pTwkmmKaPaC/NH1QfAuNFshRx8lC5/kFNfMuovgLQ329/hM7lj0d37e33
rUqMQNmhGQEWAzHH8RdEORYE5YLkGaj3P+K6fz6sr+ADRPf7/Y8AuvrBlMM3qd1/MUSiz1JGBOi6
9BdZ8KgYPewfTjmGesRFTn/xv/+wf75pWF8F6KPFeAzQDxZD/O0/vn8CgZ5BdidoznMm8n/U3vyZ
ePC6BAiQ5tmXdd03DesrAH1y/yOAXkB49yPlfH/7j9n85/+IfTNs63dmOvQMlDVBoBcoyjD7XNM9
XOSAYAokl4NF+lIZ+lfG9lWwHk/xMWY3PxZmN+a+bb6/YXpQdwQBKrBt2GPAgPcwJeCmoDDxLPuS
WfrmYX0Fq0fPeATUzQ+mH97e3lX9+84AVh8J/ddi8R2aHeQZA6QwhZYGeCL2SEhAs4NRkuZIQKmC
DPCLQuJfG99XYPvSgx5h9/b/c+z+gLQ/heuzj/xf9KbAERGoWJQiih/LcvGMwM5CKWOEUAqM+Lks
/71X9MfD+TI6v9/32dD/X7ee/rgt9bF7V9zG290vbb9POlNfv/rLBKEZ+ejWz7qHn03z9zd4/P4v
T1MBmcLHZuLDIz5zPb+/pl9f78cb7m9D/MtTDIoQhF4K0QPQY8ow5Ojz/cOVFK5gDG5YPKSzD5b3
6ZOuH2IFvUj6jEOk8fDvo84P/fhwCYIphKDPmoN+fAje0+xjoxXGsZZ99/FF/Pbzk260V73pYoC7
CfwR9+vnHgaaQw5JMU9zyPkpz+AyDM/d3T6Hbi58PP0veZrQEvIToTJt/Dsk9Bx3nNRjLrkZyFJg
245012a0nqQNaV/JVXis5SzIMsgwNuVr3RrcSL2teDpZxnQrD4NAdjwNPlZit6F10CeiQRGNF5yZ
hXwYwmjGXoYuY/3bjQzbfMTLaqtU7dki1DihMO6qDp5dSZZVeXJV6XHtT3rh6Is1dP5DFbKmltgP
NZILKn2p4orLRXZVy4PUoesa2QuapMrbOp2PYresacENrsvjRnSmOffUi6nQtMped+CprvJlzNv9
uhDzMq2JKCV1uIxq5PnSnQcxNdJDlGtku25pctzHOZlk5V3Ty6w23XSSaR5XmS2zRxI7XY4ykKpz
quuY+UCYTlI5Gr7+nNUU1YXTa7oe9XMsXTHPNk1OyYSXKzbzoSqIMWuQJBB6zvK6uspCiRfZdiOb
L9Y5D/5FcODgpXFk/RD7iYyHdrTkPhu0aA4Ncc2FdTw/D7qfxbtl3KiTTHftTdt0aX07RhzaTtmq
qdCrNmUuns2mJiuT3ZLkwzuRb/7GB28niUeCjKxSO7nLNK90drzykaH91AfacolTFgSVPYW1u0hW
zqNTYiT0/ayrDh16hJqmQIYiV3SJp7dsXdvuVJTDHE+abWT5sfU0GY+i07S56HU6rAo1sSbKjiL0
cg0+QbtqHLK3adfp5Fgki+uLhjIXirHNlpFJaulS69fEZTXOLrJ59VMq11w4M531q03sa2ynpX7r
NxMEl9Uy1uZYLGv9doghNAWJ5eAus6yFFTOUlr5u0mTDhxiRmA4tt3E+lBrR1x2iKy4qr71XqZnd
KFNnp0YxXHJ8VLlkSHcudQgHVVvtyrc8tv057zJ+bZgl/LhB1WKq3TYtOT1UHnpFsmy867VEQ7lt
tew92ja6D4H4cQT4+9DdpHgGXLaxxi5XoW7W8jxkVC83PV+m7l2cgEDOCbzDOd2Ns4F9V0x5Gobl
Oer7BV3HPrLuuYUMO5c0iPpMmBKNEm5usuu66eNwbLax6fem3HpS1JXxw/WQo65XTdaL7NriZWll
N/ddfpp3k4mnIqGRwsAMGc/TxTfJjo2tbXf5lrILPNR1etrkNYlXM11zcjssPd9eCwHrVqFkq2Nh
QztrNVivy/OHjlWQybJheym2xXWv+zFPrYrGsF4So9lcbKOZ7cma5CY/zNla6mPTipheJ5vPe2m7
LHmjYy/Ko97Rsb0M88RalTOX+l2sKh9kFEHgUVarc3w3p1NSyZy12XNhx8Vdj8GV+cF1+bru5i5h
82tRV7DtZM1w3r9kkdhFAcjjVjABm7RounwLRSiZHXctMe0+DDF9x3xiEtmagZ7UFpVvbBn6SUXr
60TW07CV+7jYLZy4jtZcLt00VHJaYg3MlaaZk60TW7nDOqlRERKD7DlnY8NPxJi18SRkqBnOkooP
tKB+mE5stngP+5O/Zk2tO4Xnpax2DeK+PxLrImCKkzBalmFZuuOlJiMrVjKGVGX50t92PU9m6aIe
HbBoO9a7ZJvHD9FlLYKJZ+vbxW/RqrEi/txkfftyMIOppWnXkMq4mdwoj0rc733laV+0TYqcWvN6
9j/PSxjeUT+motiSVrvnDLd5/iHySTzvs7DsfRaxHLeV348z51oO4PFKSbxGm2zKrmlkbjeWymqY
NJBA5ut2DyLVZfuEwoaUIq2280DExmRSumTb62oNN01aEXEavQ5a0tpXm6K5wWe5m3t95KFFyosk
J3pQ3on2pt4mW6vZNLSVJow1K3xqRr3P0q5/RUWI9AjnsIjdELqrOiKzqUB15CrlVWJV6LblZyN6
n0rOJt1cdVpU+hD5UpliIHFdzre8jQ+L3dWDqsLQsJeN2wSReYzlq5JRqCVsaVcBNYOua4FQ21s1
edOsik5ATzoxTgHsHgqCaCLQ/RBx3Os2x6ucsNhed03SNkd+g1q797pfnMwTMbzo3NbfRa7dJreq
HoLskiUsKs3WVcspWYfsBK6Kdhcb0VZqmTHdlLM5zfc54pndOcHZIJ1OnTuPmgV86BY4CaCWaTVQ
3Gy5DIoI1Gy7FTP+kkI3swL5MOeTyunaYhlhHeb7zIfayKnT43RYSNMexWVxb723sd+lUBSG53Gb
YqfqpG9K1ZcJEcr2XLxjaZq8HhAwtgS9xG/yGJr50K8LFPttRXjZV129LBJXlSn3SRWSaV+LxlKZ
9bi2BXF280XQJJS3nS/ZRQn0sB3NdJq6g68yU6suaWq31wz1u3UdPmy5yw5uopbvTL9Zu080TrDs
8jm9NKg1Ua5lSE1hhzYnRZrl7oVjQJWqHsb5cjWsDRLjEeSKW0TzJoTc35gJo1XGyncwLU5XcURw
yWaJTU1rtXnE3ycpUP8etm63HCddk+ETKnzTvJ1sxcpSujkpS7XNZmp2dAnltC9Xb8l+yIdqPWyk
7Sy8tnphZ3pjrZYeSsJ41nFsQEOJ0ozS9Uy8WkPrqyPqhr5RyC1e7/p1Y8MhQ4cpESXa64BtPPdl
7fwBYxwQxIighn8T6p+pzrverYMpq99O+H388a+H+/7hwEH45a6///rhiODff7q4neK9/+pHihf/
9vLJh354cv5i//LxJx9G9PFpfz/h9iDYPw73kQH49TziH7iDr178zDp8Zlc/sw5wKINB0vg1//DL
0cFPGvKf+IiPd/9mJqA9k0H7hXPIUcSvudhvZoLDyaoMejPg6BmIeg46/nczAcmM4ASMBpy9gqNX
FAbzm5mAdg9nKc1yaPewjBMm/hUzkf5yCPIzNwE9h4f+HSEkZ/BYln3uJhrDK1A0S6baKGSz1O6k
qe3xjGE1N30/qK0JWunslLRi3pXpalR0rZPNSEBSY7539XrRMWCGYfNK8xfe1+9GkBR7B+wu8aSL
ar1pabbDpDJqA+GtGOgkKZjm+9AILJeInufJec7yS4Tt2zLMfZFs6LkY7KltwllpW0mEu2DLtud9
9tpsjMp06Fc5fyjLTDkTjtZl3olpepd4+84g3+9iUr0qtX1R+TiqoRyugaub3ZZcbosYrzJrd00W
7pbGxV1J26OwbaXcDGqKjhE1jSWVyFErB9zd95Xhh468KJ2DN2FnLIkOz8GvGIlJenBxrlRo62bn
e/SyDdu0SyvqXjQ6hiJ6Vis9syuO2aqSdn5uXH1XY9rB83VTmNlfjn7LDmyrL/jotUxM82YYhqty
cwtI5W5VZcPJoc0GqJ1NUBvNpE1RJce1vrG1ifvBkhbK/lXSaH7S9Ck/cUc184s0WTyIcl7lgkVz
3C7dVYXqRjK/1nsHfoVu4Y72pJWjYPdLkl1tNucqqdadT8FBhpYqX471fltaL3WMe6SrRKUCfNyC
suQ05+NcVGaCWtQnWpFYlfsx9IeMjnnR2rpVNp4i0XBZNxVWCGrQZqLKHKeKsj4/WUN+1OJyUt1E
culsm0oBykWhMWlkpVOqWOKQotW4SrwWWZshNcM8TjqUvVjQlsnVt04xT7hM26AWuGdX+45L7xsJ
PvAV6MtZer4q17a1zMUGC6/0xykzF0uDRpWMqFKgaDfFJlIqnE232LChmIcey7kZD7yqN7WhBElX
3iXgek7nrpYTHFxQdexdYclqTyrsMtlt6VnQmBTQT3fSZlBI8uHg5hk4XPewbRZ61nPcXNnkw4Bo
KFgTqWqrsOyWsijbhO2WmlOZ8+RMCIOltey0Ey0u1rn/GcrkYciqKPWwwqCCHJKmLBI+34DavccR
9LPtOhmnatnZegIX7vE+bUsvV8Q7WUW77UHErTvWv+xmt3Ok3ZTVGwjluf4Za/za+jkvOD7pU5/s
BxNh64cay5ykKie2PtpmMIUhD6VscXLNN7Oo3uWbmuZ2n7v1ahTi+UYqLPse3uTEAlcNf8XdTGB5
9P2eBy+3bjGn2oBvyURZH5Vj5a4gIJsl76trPIlOphH+eLrKdWBvN163oK9hDqhlz/N85QcN2yyN
TadKhkEHD7VXkW33fVYeaaJfpYmoL+YakgoQv7UcGgAdtQKA3Tp6tHrxYrNlclhFa6R2nShGxr3M
CKxlne3bNatPYYuUUpN2VWAw+2JEys2mLzwnEX4YDoQOcbeFMd9BJmFV651TnizX5UaHQms3qJKg
/mwLl3OXD5fp6t7MWwiySbk048plyHRZNGIsnMFGQRK0qZmUBWamkhue1aBhp1e08nudbLHIfeKl
waeN0fft0L/YKOyEmaBFOloPL1dNgTHpadZWdrcu4E1xgydY0pc216KYyjw59CBJBr9dNnWDFZzv
AAliLn0Jf28a/PlAK6sYm3UhmpkCzz+3PkAqgIKQ0xwv9KipLGe712l/T/1qpGgDPIPmVk7Bra+X
LlRq2jgsAYJ3oavnszDg6jSHWU99PZ6QaVadBw2JVj/A6rEJGIUBsgi7SZQ09IAw0aprV73fxvKs
5BrosMv2DI/HK9QVmXkn0UaFqkNl5BKqQZktA6MxGCJnkOW6nJ/TOB8T59k+kpVInrSqK9tVJowg
1Sb1XU6X663yqWqZK5Vnz3GZ7zV2R37swMxlqd2JvBukQKJWzasyJrCKo35OSfsuouY6cXbZtVU8
CjlwUjUA6bqpW/ct2Zm5tjIL1BeWJ03RaIL3JeQeilE8y7rGlYpgU3aJtrXkw6LAJ5aKzFsr586v
shwgWmi4Oa44/GoQi1EwEtUZqxWdH5y9T1/N1NdAr2suwwJlIK8ewp8biB6OknLSOwTrSs0LRHmT
Q6/6tYLRQ9vnsGXcqKbji4xdu4P6+xKBzFf5LEowz/SFsHOrWoQBlzGotRZHVMzl0aQBoYmACSeT
6GWP6mnXTDchQfRk5a9Hu/b7pvVDkfUNhGBdXkyJKxocMBQ220gHISVs9/HnMJL54CrIAmlJi5Vp
sqtT8E16hprVQtUYCNshN2pVtddNyQG2bD6ZffezX3oqQUWf12t2s6XjEWaMnxq/3UU2s6KKUJ9r
bXZ+aruzPmWHpeuUDiBlOteOxQLDK3SaWInnaj1JGL12iSXHEGhNu9i+DLz+QAV2BSv1VUh0JYWH
hAwtnZc1Ye+2BJeHNK52FyE4UJVpjBoycZvnYy2ZQ2hfr7JqcSjqTMQCHNspAH/KkY1HgqSn3BBb
bKTWEGNsCk0wcT6UORTjSXINrLqNwssOzh5InExlka69Bkv7uu0phYLp153LmyP4usYE9sW/jNn8
BuqDPdtwdtwsSQ8Lv7mcc+AQNKy+gLzipNt4Ci+WIhmSSo3OL8BD4/Wsp30nBqBjkivjc1EQ3hDV
bquEiGpKyWEJ5nztR6og8OgKiDfeNFuaHzcNLh/cT32SzJAkiMwpm1fkaMrrFBA2H7TNKtWWh6o/
1vXdttJFAhH5HVubd2zI3S6rRrObmhgUJHdjMVTDYRzZWqTUiqKBfHcpzYmv2pMY3G1O52EPjcqz
ZG3u8aKnQzls7KJOd0QvXlrwjw4INBuBd6e4QVRiwg7XAuLjzN3Di+hnvMngGCTJK3BLqN6TMCeK
d8uiKoAkQ9t+TijEVJDmnbSh6lWAg/Jn1TS2+8Wlo6QZu+lSWKhdE076piWqKt3ejf6DTaqTpLRA
5GN2UZXrVSZsfwaRTX/QE8QgVRoh/A0XEAfzYwMS6MQPCDYz5GRyTDR8JahEymDvjzZewXAwlCEH
hay1CNymyJQP+iRWkCB0CX9nHb4gS7knZXnbQpgobZ28bxfw3maqUEGzl3BgL0DVcjvcUEh3Z1h9
vFlU0thdWeZMzrFnCkLPk01DB6CM4yQnM+wbAg47hleQfryxfn0jiC0lnI+ZjygerVx6WPS1SI+G
Gkhy6CDTgchKczlranZLFy9EqOZioQtQfjKpaQDp1C7uIZSoD7HhvaSdASLaSMEe8q5ghuPEs1JV
K+/2SZ4+LKH82vEkyIU9xBJc70mHZgltMgh2HEi9TXQHV0NAX/sr2oL3t20GKUwTDuWYDvvUl1FO
dilMDnH/JNabKS3bQxZesrW+4ybLJO7dUFSTH1VvW1uwDq37kKcvGm/ZidkaSCWb47oGvkiycGSq
xhYT7SGwmUEZE8i6tsF0EGxDf2JbXqOuO0XdclLl+GWbt1ZBjtlBvpAkMrRkULht5bStx0B8gxJD
H4/HbDyzHcKqKUFRuzzuHfRqit7iOzZv9yNkWAWnhOzbhxh+FuFYj7FWdLROmr7e6eDv2rpPC7RV
rWxQvas1u9Q5KJmwhqowkKZIH4B1Q2ZP82FgBR8Bl8qS96RBBXyhB5/hHp1jmmyStSepm2q5TSwr
4Gs+N4NZrpMB5B4DRyJpI3zBGcQwYww1VJdhVojUeC/cvM9adub7Wq3UzVdATasU9QFRUMdLY3pZ
cfMurO27qWwJVBDzzkd2kY4N3i3troRmhIR2Qa/MMBcaG16YJoP5Lik0S8g+0PmW1D4Ug/E3a9NC
AyaBJNCPtljR5sELgKyFPg4IrHIdi6xTGfy0a1JHZBLgQT6DsjbaC7xlrypiPjSpEdKQOpfD5YgJ
dDJs8wG0wRsX4dM6X44Hw9/MPJ2UG9gr7ZsiznlTaJZdeGpS4I7VHxw0PiDoK6VBY65y3TYqz9Oj
OsUQ1ffVUrjcv5x8ku39Qy8Lvo94lnawHTIYKAvruFvH+m2S2O5I4Oom2mlSdN2y42nZTkim6R4E
3jGt6+s4QbzXWpOqsqyfE9bwInW4O2CyviCNznc671rZa/MWZyD2mx4ke4IJ1P1YFnGYkp2I1csR
yH8TZVYwj8bDhngpJ3Bo05xshV4sLQJEnFKLBJoIa3e5om6flvCK2g1Wqw8tUPbDuvJzVaDGVjLB
rgKujS1YO7EonZrlqAFelMyW80UHtirJJUJdCR6CBIie11Bs+mhKq1pCe/DMWp8r78ufK7bagubv
Rk7PsAA5ThwC8fJgfXQHjZ2+7iAkWw7edxdL+Sbh1B4l0CvbmaY3uyqAimjNhyDG9Ihx9BAOj0fb
2I874DKrOpKOhWU0LcZcvMhmMONjWqu+p2NBawtpKFpeJ8sEaw6BQlTg9CFtnXhQVQURbj77ndPA
W6HZnCxppni94v1KX7dG6L3K0/V9besa9HICr94kl7xCr32K0tOK2uTEpU0nwxwXyad1O9h6XS5R
aRT4/HTPzFYrP+qfpzW4na81hKW46IMyZQPamP7MdTUWsYIo300Mgo7mg1/tVbVCXr/EMVGCdrAp
WLuDlEHs+gVe7WLL4XTiNDmALatkZoPYO6HfNAt6XopWqAYibzkDWKW3a6EddAsgWb8kCSiVUNVR
Os4lcKxTFfKN4s690c16vdXzAtHJ1uxcBFdkOI8AMWQ5sZxe1FO8MdjeNDyAfFinVlVjn6jsLcwL
FR0OeQFiaq6gk0BHPxZlDn5uysBvjqBhSfO+1KJTqZ1ByOX4bQB7LmKeghvQk1rqWkAiPJ62eSZA
nTpb6KbeZPKwkNrseFi4kQ6ObSqU6nJn16SounAWkxcio/e5/mAEYGAXRgvU+VeZm1XTY3205Qt4
xDycBhcuFr1sh2jyXeNW2N8YdGrOjhEeoT7Q6kVJ2HZAZryCLlK9A0qLcp4dLPImFr12qRoQsopm
1+UIBWC7HBY/nCIUr6NpZdRRLb2ojqps2vedV2sy3s2bebO26XgCXdKHOE5GtFroo0GeD7kLqPxt
VMEGK/up6U4s9D52E0mS0+imUkLraStaXV7SjJa71iS5Kj2oxKnBicwcSyR0Fy5prqt96JuD7iIq
SpeCAZqg3Z1vTm1L/QoCcVMQXWaHEccTiJXvN6r9OeqOtcb8Z5Ocav6yB3274zZEicElmRwtO/gK
b5QDH2RF3HwgCLzL62xrI0iemO/Je1dN5Xn+sKa6aTyU3cWkkd4PAuy60RA0BJuohcRhB8oKoCT8
1BnxKhvX8uBW/QKilB6aMemq8mj8MUTuWFV2ojJsqZeVZRZ6SamDlbDei2k8GZf8wtZ+uRKLhxwC
qusJ7nN25VzIzjatTyO0+eqhG64rBp48KVvoGEhQV6fW4vJCpPUsx3YFgpncYeHr+f9h78x25Ma5
bP1EapCiREm3mmLOiMjRzhvBTldSEzVQIiXq6XtFAY2/Th80Gv/twbkoF8qVmY5QcNh7rW9ti558
bTPbs0rSbBIyiEW9QcHR0XXavpYZNtQchL/7lceqbLAraqdL2OO6nNDoC+g+tZy8RCoW65qRjPkz
zPt2zopm2yvhNscOXQR0/BWOX+dBWWHB2TX8ANPuNoryNerg2zgc2lQR+PghOFQLvbaHwfOLdLBB
sB8JJ7EMQ/fuLOzoOQu6rXX8M3PzBH6gSwLnmbIQctFiDrhK+7TY+kRvpYaTBxqjw9pJuK72tIeT
NIrDco+mHCen2dJt7D9I05Nk3IYuBRIYm3DFgelNL0hst3Et+g1WY/MzWgnZDzN6u2LQOyyfEq1G
HySOrQ7N5PxaHl4GGbDg8DS2dAmKOxIKTYz9zOICoMAMDCabLGywNugSC90Prqzh9ZLSxkRxFJln
OnrPjufTtBnnrxoyVoIvb7PGnxJf8hefyF+OwE3nLBusOOcbYsQCeWP142H70WkYNIFkSxYmvMGG
CTrn3AzdVbSapNusUSicRA0bnlIRPj4GFFLWk8m/b5L8v+t/gDr6n/mpv/2P/57I/r9MkEdu62+i
CjApmCkGCM7HUU68fwJVIbJejxSR5zLwjf+yQCi+BcAwtFfOEZ5wAcj9ywLBN3gefhf/RnES/FsW
iE8eFsc/gSqXwnzhEaJoEQ3BLwBd/idQJYeuqmnZotZhuAHD1oBRUGzbeVzMaS2dD69iFi5dk27+
1uYe/ORY1csS98ye2oXXt2lM1raA57gWFNRAt8KalPthGk/OHNYPN4MkG5/LFD8MrwKag/H3My3R
3rcfk2tVTEKVwj5dd3WFH+yzLa1ZMCd+p1NTdVs+SK+BhRuVCaRckSnnABdGHg0Jdm5Y+il/SOa+
XRKfaxIrDVO7mFgsA1y9/WjLvB5RrOmNfA0KYAVxygNeD+6TTr0UsOBjp+snqK9hUg5beSMtauht
QeMIdiQGSO6hfChiuagw65o13xyxHCxukm1bv21n0DnqKcx5CN2PUOfW1r64bKtJhV9/LFHF8qZi
VUw81JajuEL+gsM/QciE+pjZUaR41CizN1PtdCWyySuDtPKA2ERluZ4HCg0L/++5XPQcr3xr3iGr
kG7Zyalbs42tU66GNe/GJV4MOkvhuZfCm+tHiZI7bMPzbcIg9mezHKtn2vHuWPji3I4GdTt+SUcB
RWmtXYiblfcDvtwU99KHEKy/ZSMvLBjWXeBve4abjUrFczBVadVWInGqYEaJjUp+VvJn6/lNIlYf
N1vPZTzXrj6X8g2GOg5RpodUh/Mz3bxlxyGgHodyCtPVoU+wetc3vLsjdN9zpBc/pxUr4eD4y74b
xsvKFD2vkLnxHoSFMqzkvnDkC1EcT6afcJEAmUOtd+/R74IRubvobC5saqMjWf0fjlIVmsnl7DtV
m2regd0KVFbNnCdVoW6MzujH8RF4aoD8Rb1LXRVyt/rVkpjQziiBuH93gncLxeMiWPFboQJFd9/+
ULCWY4/J5dULRZT50ZI7DjzqYezL3C5Ep1ZrlEc2KOIoLE5rqEVOm3nEJTooEFV/cEPMcWkqmnbK
f4kiPZ5gHu0ZgciFxIFNiofpbzaoulUFEmchXwpWETcUFUNB24Sv7BB1ts0mJruULP7VNdB2GIMq
AdXYK1CfkoJeXdWRDLLFAdfnJxooCJ9O9+KtYblnm/97akF+9fbL6mdhbAmrbS12fW8ysag1Dcs+
3bh/GEkxZv3MeqgFxXoExlW1zh/VeicrruOwvZat8bOi5/HGFTm6qCrCxoVkOPlRrkagGfWGZg1g
H1TV8t4+Sk26sl+1rKDtAc6bjehjtJ0yZjWoDsqKCkKyqZJKMoKdN76FmgmYgYLETdQf2dRFeyrR
/Ih6ATtl2ABWC7072a7dbQ2Bv6kA7Ro34o1O3SUK0AMIl+K3XfAPU2uv9UiWTEJurMm6nIsSK1qX
dQ6+AIDmFqGRcHCAjU6T4K79EI86tNPuxWGUxJB7bqJDnzUWWicFcFJo7qj0LKex6iM0cZPcjgbq
PFnKm12gGFYTKhd/DE3cNxCsm6HaO50qAbNgP6oV1Ye3rGk0liVUhqY8eT7Li9m9rpzdHRfsVOlY
uev6APq5Ga/WBfwZqRIS8tpscW2tnxpGylwzkHADVmoeWXuLXPE7nEiD3QPMy8J89Qv6XnRcpvWm
31bwd5d25ifIVSq2s65Psii/6IqaBJ31nBCoEb3XDGnEEjWtck9F9L62AAD7Vh8CvX7X/mqT7TRH
BGgHpRvEAdam1egn8DP6NOKBxmbNZh+Ua1fUXrJI9rqM7W0+Q1sKz9O40BgQEs6jeftaef08bVLH
xJfrfj1BFf1T9NOQ9qtGhbnac6m2ZG63YyuDKCbCimyrYTNJXgVxwzugtIt8m7T93KaoA0vb86Rp
dt4c/ZhtweNIlyJd3Xkfjh1H3YX3tzTV0cJcdaAQucPgHpaCyqNDaQayBUV6T9W+bfiptNrDL8Fl
nNA+zovXHysHcPE4hM+DS3FIOyDpEkuxafuiDBMs5b3uoMdt+5GR4jmY/KcyjPpDpGUXOy+8XNa4
9koLXFd7MOdqeaH+YQinT0ifNqkDlJOk0McC0PCpcftfHDu8fjSVrJ6TJQjV6S+mm2MAiHM3hpwm
/UxwfXhbzJrGT7UMu+NwGmAoZ2Zoopha9xRZBUYwiMDddIfOD9dTPY3PWE6OBxO6ZHkA/DYeHdFc
Ntmjtxvt69a6zzoA5oYb5TBvUwVJY8HDLJvjLJzlLKMKInj9pmaUncDoEjcAWeF4ZZMGQ2KaIu5X
O8SRBVoaVNLPmBLfmBn13BPxpIHfpa7yMvI48CP5Z/ZFv+ua2svcEgWI8filbZiOFyfkOWUsjlYK
vdCDzSHxBXEpKicrHIYPwJOXrTq0k2rRmkVn9BduXtVu6qGZz0kwXVunvLVrxSEal2CwSLFly1xC
xGKQ90Hp/nCdqtpJod3jwNFbLuPgpY+iQKm+PoC+VDFOMdhEhW1jUCxNKsm0ZNynb1XTwjjQYcoW
0R79qvgwunlZBQhsHcznnnsLFCw7xkxASqwB4p/+/iVqN5HAsHYepcp1iGTWmi4H1EuPEQT98Qmw
8RK3o1vDkAl+C0h6kev0qVdsJLam+fCj7uwt/K9mfl/DaYjHtvKTKvrWE6QaakA3l3L8LVp+ls2N
8AUvXGsRCwrENDcV7v2oNxGkrQUGrwNIbIa3towGypfS51D2b8/K9IAZOhe9YTs+LSN6d7/5CsB8
7QVl07GYUrhO9Gwsg7mqwrzl9y2EMbzxBofACN8IjjwOIpL6JY8r41zHXvyZVf17QMQnRon6KouL
NpAYfLjDU4XKbDZdl04j6kin2wWeKw+D/1NqFJkD5rDBJjRC/2zq5Sq8rs27at4vwCXQJW0ZIVHa
4h6vV9QK1Ua7tFzpVQx2yLwJcDc3sWNYRqK3tkL32fH+UH+Hgdhbf/1we9Olzgzvq1ag+5ZqOCsk
ZZ/qrmhzWoZHK8It1j17GebYmwd3pywPjg030JLK+XdhV3KoohFlhpmHneugvKjG9SePitO4bWln
J35S6xUAssLehgsNzhXbpcG+hec45xt8s4jod9RTY6obhA3aJUq2su92Ife/eQNngHlPsxi/8CdK
cR+j7g6SF3SCcs9TAOHLgHDKvFk9Ex9eet2jUsZ+udR8PRRws2j1zhq2q4fgo6gacnQC4e0NsgSx
F46XsK9fR7/8FdIBSnw3XIEDwF/q4UbxzUDdqHbAFFJItWcIRs0p7A++GuGWwS+MpSdNYs3sxdE2
odqwj2q8mknm9dEcE8mGnbPKV266ZFlEcxycIIznMUFy6ADccvkzkfHiV95BeZrHuEMV7hoLuGMI
yowZhZ9oIGpuJSiHEbZeswsXeSukerK9BLcRQrzBhxovNjw77nwNO2g6ZTBeK+H+NtUEbH/pTltY
+LHlGtb5MNhsMurPSOdP7WxZQQJzBF3eJrgn5qTwvlrzRnqERygrS8Cj3gTzCWLeZuEjBQKmkV5z
kJoRxGsGy2HQf3m+A48oJBMs27ZKhRJkt3kkIWWH+m2E5NYF1RiHpX0BppFFdKRp1IfzrgdC0pH6
YVyUW9xjntKZtOBbRh78aq1ztHMV5vUACSuo6C5SMKu6zsFmFtzuVweniz9eOOkg8xQqxmNPwCjf
hPKHO0ZWDHcbLM9y+8Eo9CFkJwxKoVG/tAW9tePk3pdGvTfS53Fdel9buT72bLnn1Ux3jAl4VcSB
fg5apOpbkQDV+/BKgo+3NHFLVi8v226Ba/XDdvbX0kB+F2cLtbEqpyQqe5LW8zbugQfieBmdpJvr
94W2L8Og88oWV4ifQHFbGC/IJ0gNR0zDYOuC98LQh8KMi0O0+BzKXwtqgrhryJmM7sEaXewit73w
1tyAp6Fiab+GbvwQhQtnYoS9VtS6AK+9ooirby2vr/06tnhvoCCmcgaEUt9xJr5PTuxI1cWu4wdx
UPLfA3vc8GJ9xryQG3XRLFCBdygoZHONUi1ooSiiuDRH1DhhhZ8ZQaBMvA7LUzF4drgCY+u2+BPQ
EcIHd8AGtq530pTiVBtqQBgRVpIMI3AW/HM21N3XQVUdKDgf0FjLe9HIZh8N8FxBG9EsWCJAGLx1
j6uRY6LdwU9CCa3OFEAGQbmAlKvuQcF+rtCR0Y1ht3SezujQvSyKgWPuEk0DsqflH1GuX7KHlIlm
X2WeD/yig8HvD1DFCB1/RRPeBs6A+yYt+DOyg3tYvVahQYkEdrCCBFB1QClYgZOha5cODaR5n5EK
O4ADY7HxC4MdD4OldGv0vJYDhAzDE62xC5uxfvAKb16n9kPTfhLyvMwglrtuSThTXoKKP4HxDwxO
cpEqa4+mBypRFN6ejKXJddH36VKru1eXP8MmIrHPV/RnON9btchMVr8scOUMjg1aSLvegcfHkYuN
C4OQp2u/qV2AnmsxNmkbMM8KJw+UDDykEeEXss64RviWOlH/Vx80L13lYXXKeUc0dECPRO1BRl7u
O/wZ8uwAM2X6qypsrKkGXweHyraDQMMHvNzHlK0jme5L28VFh/xQ0zzMTstzHHIaRMeLDGoIt+sF
sQ2EhvTE9+OCg7g19xqRs716PD8T9OjEVzg5ZVQfSeT82Ch/LUP/3MxYpmrV36NURcqpOYZF99UY
3LnMCyDUkFHEhHkfrjtDYbSw7tbB/aPn9gYgfz4FqLgL4DNPDUON3G/1Fb4V+A/h547gH3iROM10
/QPnsExEhLLEetvFMNPg6kIQZpqp2W0DTQNFYUh07imIQAPB2llUlVUC5s24wIgdZlCJEAGgOZfj
rtYUlzO1FPk19mRRHyUMJX7SB2OA2wZ8TjCBVXfaIQURNMDOQpDKIR8mGiCACEjDWo0gNvrh0A5M
nZzGYHlvu61rz2BVniGALftm1eeoUCDtStj0wQ9a6NPAzEmL6BvsG98XfH1GYYCC0fVe0MDTxJbs
m3rN57ZptRNyfmpV8NEEfZeDzK/738IZLnKoPkfgRF3pl7uuKCATkwdVMJBTKNxLW+uzFQsCF+6Y
leH80nTGR4MLogjvvH8YMmHsA+VKjdFhokfBoThxIE5LGEcDvOJ5ij6ZZ3HjGtpdHca/FuAiBixI
KAcLfADUUe9dg1osRykPvR+ymKgPO8KJ6jf+C80DOJYNxuMKns86IHQTB4nDdAtb9rQwhROJ7pqN
W7gpk0jwzut44CCJtGdet2l4s4OSaQeZJy0p4oLRFs5HOJPJvA2f0WhhUQlP5tvS6lM4rwjFEAnA
KI5kHd0kK9MesE6yhAMHIhU8O/Ui4IoND9rXfkQAGX1UDO18XVz2znF9xXSqdhB5wELoEoIbdvio
HJuuysl6oP8xGKRni7hhWjooachA/gRnf1NB7rS6S+smwAZCF5turTeeerf9UCuyCIo2WR8Mb51n
wG2Xwx6IVIQWWuVBi2LTsBk+2XSCM/R7A648e2KKSdUA44NPE2+eGDPxm8zjs3TQNzkBMomOO8Ia
6tBu1bhFEv5ANkUhyhTHDVwvwrA7kAtzBg6ANHqmDx6IO8BGl8lH+gkBN/Rp00sDmwuXKW4EOPRQ
NQoJFhffPJkI/WLxZD1nTkuE6nCNhx+S3uE6gIB0ah4DMDYg6D5C4E4ZePP3adKfehwkBE7Avy04
NTbvacteJrZud41RC0lH8d12lifINivoJzDifly33H1SVXMqCpiXxWzLtFn96yBoAR2JQAFV7Rdd
GE7TEOxc2H7gzsBCFhHdOc6Kxaj4KdB6zLyIX91RQ35D1ovRY9ubNKqXpO9CmQtTfZoRjUdH++cC
nEVW1MFFL+gU+2pVSEyJl7m3Io1agLE+ru3ETuSMQE1S1KOEIeMCy5D0s966544F7kEaHOZ6oAds
QhwrtZsUJYdbBxjU5xCJSIjDep7ETlTEhc3rHdsw1GnBFSqVwsET9g0Ab18NycBg3gNCfB4QlwKI
Ay3aaftX3RfuzjJwLtsgH03bl4TEl3o27JOSFq/j6l57xgys1PnibQ3NN4HDcVXDLkQcGYUGkrad
MmqHEzaPnCjKnQjJUd2rneNBMSrWpblMnbxM0QjRb5LDtV6HCaIZNL6wGvz9w1xqBW+PJfRrqpY+
ptXmxJaVOWs6si9GsWO6b7BM9a+6b+akvY812IvGsdAiGO3Bo0DSqR4yMdCQBRwUKZrLIx8N1xgy
xbbiBF/6ah8VLhp3MaPvtjKmEkjyKkNYmhtYewFAT8dNEy64vfRd4pIWbTpADO29sngaF6hGUYMi
GgA1TIXXLmT7Sc4qXtzhsgC+gMh9KikkhyIAbUN4d5sb5w+Rg5Mgw70mIhzum9Of54V+agPBHwCI
jcFk3f7+rxAdc9q1ZQW1j9k0sCMEiGpp9wJHZsHIw70H1zTZoopFCyyaczzoYsldjl4SpsGQMFJ/
zxOkQlEuzxOk9bEqvyukErGbwy2F1rw3E3ob1FPHCDzknoNITWvfcRN3QEVXVp7OCR9eQIHcdLX6
iSBg5m2NqEA/1BA8ZH80NDyIx3VVEXxyGk4K7bwl7838RCtzpA05GKdZb5Vdv8eZuagLWBK4gAOa
aW5jkNQdwKn1ZBtILf68oLsZLEpOJVH84mJ6LI9EyiHI7FTsvX6uYtbOn5We19yZmiflrTSZG/Nd
bd2HKTyZMSebCw7WXC0bdHjn1+AGaI28jWZe25xNzdMiKiCPzt2TG1aX/mG/g8c1iEARIgDI2/I8
bd1nOzwSf858D1fenLjqzkU4DjvpAnRqlLz43vQxkh5eTFnWaevE/993fIxsIBi44FH4fP+L7/iP
GcP/tBz/67v/OcQhwOwaHxkrH5NB/2uIg0v/g2MZYcADxf90gRX+y3R0/8N9jFR4OI8YsfCYYfQv
zxHgDua+wqSk8Cr/Pc+RuS4SXP+H5wi3HsNIWcgYdRkUnf/mOTbLimkRYBtTIlSdULSaft+3F/Dp
HwvaAhTaIPk1lQ/9btwv2WhRuONehR3umjld4I/uwrV9Ek37VHiivBZb/UBln9SMOQOjfBQfq/zl
j2gzwrD/44+aZIsHPvZRYq3MSZT/d8nWn3Fuw39rbYd4KVuuRGJig2j8Pe8AwlRsXbMKGZgJ5P8h
avkLTrlmVysS7sjoPS3wGlyCs6SoQQTNEwF5Cj/y6FvmJXp+OErDsl+LSRz0ih4NX4bkrELUv6jF
O3ADmGTnUEH2UB2H2mOQcQ7r+Unhi+NyCJETndmY4d1BsR175GBpndfBn2hzX7yF8MSrJSJFZoaz
xeYcmMA5qntzMf0IymfOZWVfmzr6pXT45Hpm5yh2w992gCECdZ9TSI/u3pvQIZh0gZw59KAT0aW6
iEkb/+S3+1qdO3YIQcUCvk5csPutoxMGGeNheEwJvKwW1bSQ24HOv7YBafUT19dp3BJQrbGE3+kD
tBQ9sJ322JafJf3i/YnRv1h0jcqdGnBR4R2U00soIbsHORbtVU0u3uRVioPozhFxdk7zzeunZh6e
JNi3KiqzCRDJ4MLKuxl6nFEuDEN5aPvjIFCahy8FLsil6/Zg0uKZer8sqsFVrEfD/L3LFkTiiz1Q
wFhGp3auPrsZwAXqYF/mS9jkGjaUcOacmhA8uU4GCgjmp22bHGgZMRre8GlyRoA8TWJ6cWoeovlL
sKiPnvRI72+5wz8f9VgBsJJOR2Rt1W0amlc+byjzwA/KIxt5ps1PqE3PZX1d0V3jHOetzFe8rBAc
GCuddMbHbiRGMICJR8RNa5Jzb02npTwHC8v66Ui35x6DIADCZ+iHTh45cdq/enSG4xZFN4xfyUoA
8Q198m2UTePPCJwZpmUmNZibyN9tDhxSFNrG2KcaIk2FFJd0ABrmLou9fje4SFD5PyBfJ+u0C2WH
eBKKjIieTHc8qChfQyR151u1Am7CHuqiLVXFpZwBOm/XR77E+FsmgoNb/i7XAOt1i5WEtLLEK6B2
gkVl6kNI7qQZMq1Baho3VfyrbHKmEQ3DZwXuGxjCJYxsuq1/Gpi90+Ou3jyI6X9pMsR2Q9+s2mz1
IRcES8o9lNBZrU6gx1Hcr8WNoF2swnPQXgz45dDrL0G4a/jHtFMUFOgjGfOsF6ju+s1xMVYEaQpT
vxfcSVDM59E2Z/Ap40I+Ngw9PM6t0C2Q5ryOYOB6Y54Ql0eRnlYSHUQQ7iffYmQFcqIkENdS4vEO
3q7wAtiZ9faOQibu3DqtPfDMGF/QFxw9eJgF/QF37K2CSloLvArXRwnFs3mFkKPTih4MzEO0x8K/
0f6GbF/sODcinkPvZmDB9FBNy+gIEw1DM366K7A7EO+E7SKJBo3Xx2X1UoOM5wTSFuIqr85FwMFz
3UP0/BNItLr4bODTuHieQ7Dk1TjtfdUkiA3mDByERcpRkOHZNPaFD0/GW48M/pBbBvsOoGfNugMJ
ywysXzp4bjKHF+CqH6HT79h6eoTM4KmOpYDRDmyzQ4JzS2p+azqV2Rlu2MGrYOvW/NgSdiTuBZux
5lvSGKAhqN0kQniVhJz4BGvx0IaHPrhXcAIfzWokPlHpHyAsnIbil64j4MjPhl+ZKvD6CAz34A0E
WjKbMa/W6DC6pYdW6lahgJ/aH74ybx4Udx2wvLdXly6ptU7M3PLaDfowwJRp2FF1Xq7JRUCRUMuE
BbjT8E6LcF8ZgzzC6wr1l5UI4vpQ3/ie6XrvOLA9eiQ0Fu+g56MdutdJoiaCagpU4pEHTKYAwQI1
vMyO91oUdFdtv9cRc0nkvlvzCC44xvfk3Yq0KRx9+LWPaq9EtQdRAMLxnFG+b1iJxsJJ1/UkwRsI
82yhYxrna4Md1c4rdvUErVFMyRKN+1VpxDvAT1T7gQ67ug5yxZFw9dvyKhjI4lDeVqSXinKC4Xnt
5E/MvNhxMRwc7IFRuFe51L/7Ckc7FSg/RXAeO3laDwyHF62vwn0Zw20flHoXTOdtK/62eRDKGlZ7
cJQ4WN8/uwfF1S7ytmMQgKJBdisCPdl2XiyNzsDqveBYyJ1xeulQggJewFwKCAy2fSelOHhc3Qdc
zCwcz3LsUtG8WwqzvD9ZiqyigIf37Aev/jQnAzRiW8HMsLb5EdXi1JaA45s8QCxu4sOuaHQWlbh1
e/cekDONhh2xBSRP2BdV4H1KmKKBd1UlEto4G5GNyTsHnCix9mIQjESTl9VetBujOguQcPH9N1Aj
WKyzjlsgnQijxByxhNVtoVrgI57e3RYXjRhPZeH8saGTrch9ojW+V8F2D9FcSdlnTvizJncRKQRW
/6z8ddp+qJod67CBG/TGi++2QgjdQ/CRRjg3pgSBkZyNSG30ur+byjtR+z0aP3cFOxQKj8hfvwbY
qKHtD8OsMNupRNgo2Gmcm264zkC+dAYS61K2uHIo8OBmyic4YBYZA7Lmi4BhWnUVzM81DcyP0Mrr
5u+iBUsPGuDW1Ynprq4vMmKCA2izlHnPldyThST8sdy3p0did0bNYVgLx/bYdiR9p569Ny6Q/O5n
HTlJGSDnXg07Nv21Rh+2JSdBkEf3vmeviWE+9WzJZVEn03rg6xEYSzx77rEFxy2iMlfs7FqSjuRS
2F2DjtW0GI8hf5OuyFpVnkFc/qRl9IRIRNIE4l4+brJ1yir2DFEU0Q/vafP3mGCF+APqFlcmQdvm
oYCH3emD313ItwKqWcFJWFBmIJi/Z/Np7N/CVh9r5CQUyamv9n2Jp9Co2EHWlHHsYnc8Bgj8mWA9
90AVKgTAo+nJCe8cB6CX4G+Kajv2A603rSNE2KNdXw5n0ntpHVbA9E8YzIV3X94Le2OlwgGLw5Vd
B1+eoK++9MvR9W9s618GeLH1sZdTil2BBMBzhezqiqEeBkOySv3qufDWFpvOA9InMIXLvYAI15f2
t+l9rIgiLZA6qEQBcwcjRVz3pRrfcI+q+qOIfuvgdzk/BdGrdJdsszaRHT1KfYgkYJTpDH+SQoYe
y48KMrfaoGySLWUjiHzW53ZrUyOnvGPpSI9LJ/Z1JZPoBTa+8OKQ5hzPv6yTqDh7Nz5de8QSOlhu
nXgqOKaGYFKbsi9tg9DjtADmWPjO4j1SQDtDBRSxXPYS0Rt4m4FGmAvGDYbcILxZXx5WEcasHFmO
KVxI3SIHiHkvODzcMR7K6h3Bd/DbN6nd+L5BkHkMTxmG17kNL/XwCBZCuRQvxD2FpQYS9AOEXIbx
T4dJLwhLTYeg0hfshpjZPyJCyeZhJgI256bwD85B/C0oMe0OfY0PBaMkiCjyRT8qr3yb7qvrZQFD
TcgfkPu9KdYcJk7ckegLEyZSH8niHr6r9Zt8Ix8Uac92sV9j+d1iipXLjnoMslmdatXEejKIU526
xZxACMbu+jpV6Nt1gu0GfUnFjAC7QpZ1haMvXTcW7m3FIIq+xCyGbsMV4YHN/hkgnVhG/8neeSzJ
jiRX9IswBi22mUBqUVptYCWhZSAC4ut5skma0WZD456bHpuZ16+qUMgI9+v3Hkek5Fid8W4OmKW6
+VokPfNwMANoK60ZbOc5v39YynSf1SJKZmJvqFXxDKcGlFWPe70iWDMU19xq1lOGE5k5SM7HrUmb
ezLNDy6wNBu3eFXFl0Tl6+/hFmisdO+o1WKDh87RqId6nakaWA6/WzN34ejjWhIzeVlrY6YMtpXY
K/64NLQ1Fsw2yDbJYqwDopCyZOzu9AdRbrOxiBy1dVtqnIQirr46N3Oad7SyfVKl55uTwZfXcY4P
6CY2Fj4VhHayUWhUN+e9bg9Rb5DgMNyVY5/nYlh1hdoxeOVNPAZjwbQWxYj5yjhfWuSolHx24/9A
tVnNmFFVjXVbdlu7mrf9rYpq/8rpVaTLLicFoylzI5nz5MS/tCDbIUy2eo+dcQ4l88R+kJSL7wvv
cj9/F30Qua3YKfMzMQSfjWXludXO63YmyTbuah1T+tYqEfy6V81BECwpocSq5TFMyG+Lvvb0bl2P
m5GRO/CM85Rfs/kT88YaD8bKYC55izMon/OGU13FFdV3ceBNw7q/8cud4ZxhQ6yS+TAOJ2BZa997
c6YCC8sYNskuKK+Du9dKA1AVMvPUkbFWoXzJxxkDBG//cKooMbrm2Lpnghc8Oq5g/8qIjJPz4FNJ
g/jC//ZSi2vsDDuTMe1QP7XOR6uwPvC96dmlJJpeJ/2qGxTy5NldrjqWQ0bSCa2TLL/t7GUZ571n
jbt5wBWHL08J+W4FUAp01FuSLmJLMQNVxLuhzlamd4KxV+iXrmkjq9hDgNxNJQO7OFmxyi6aA21f
neeZ+s5bwtl9VM6hbbtdMpXcNsdO+4DHsrY5/dsDllKiXd99RRA+T36s4bcMngRtlKwe2nHelsZn
2j0u/dcYyO1YUAgZVmQTfPSVtdOnNzfA1DZkuy47dulBT9wN5qg9uVUgfvUq17TTHIMZYBoGqnPt
wKTg7Bk8O3L9x2HsVlx0EFqwn6i6CpMFCBZPwDlbBhGHxj2Wy68xcwvYM+60T6/fWzYnsEaOEO+w
04WdqbbZFD9DadzUJJgVToiGWvTmctHsTWUbq2V5dDi3pF+GtfdNSh/0CdwUExlAh/JU1Ge3IMZO
d2c4xWPmOYfc6PYq3RpYglPqrsRluoM9To2bIP2sxubszgg4kVsVG9NoQzrGtT+GWXru/SmSpFBb
XFfVkodV/uPkcxT49XHQzm33NFHJWIQjyVHzfD40hzy2PFp+Szr/MlOiqvlOkMCP9X674ENDUuHO
6F4V8yiYkKEypqNQ7ZkBFylkdXCq6+zPz94AfqIj/M9o24PUQdZSYqQN2oNT4F3zITgY71izqdMe
0+LsGyAmquxl4F3y4jgs6/vWuKvbJ3v6Ul2zFz6qczaHHaE0Y3YB8hxru1lrw1/bYkoYkxUizwmn
/6oy7+Ox4peYR27C8EEEkTG/Lep1Jq3q7Yy3WH4DngjUhM+s3mJpJfH3WL4t/VVwZk0MShdbPRf0
1IWukxVSa6Mb1gbZy9F+dRlw9eTQF+k/JMvnCIliaPwj+79OCkYbdLawNwbmO5h2dJ64slZt9bSk
bWQspF39uX8HO/NSpqhjLnc6Q7KxFrsOMYhJMIya96VhsIKdeeaqbU1t549O1ExfC+2inb/M4zWA
52K44WxWh46ZRIxDJ+herZxZo1u+jwhzXhqQv1UnP5mxfYnH0jGOVOkHv8Nr17r6Bmt3aJYX38sP
ie5tABHtB0LzgB795EVR8zuci3b82tMSyKnfkrHh3sp5+j2XdhJNXg1SVXtybuRAbDQMYuspCOkq
w7rKn+2Mkgg3hvRsoqbjejDHbV3f5cWTj4/qhuSk+9skMZN7LCoT815CY09p7YDOgJOpV0cDJBCY
oN3gvhEUp4BMdxg0z6NRnBy8cAMdcIN8SfOn9/EmTbSw9p9whEW5/152rzJ3n+d++gaNsgouNRgg
S5Ikh0HVmFGOf12pA4N6aEX7NCdBbz57WRsVwzMwwTa9ApXZmN2dqU94kI+M2og7DLAZHhvzmhk3
d471HC/Yrx2V8qmkoDPIY/wVOCJFUW+xGGyZG73GfHVHuPcjEwevY6Ash/1sMKROl7DtfoTIo94X
x57eZ+nz4+CGhKFPXg1Cxg4es9vxf825TzpnAvWg1sF8wku4dxwihnm6Nu14YzOW9tQWcXPP72GZ
Nwrriemrg40jOjHeuQh36puTwBUPiTzpmIfUdQqeMvsx3RhcuIb64SbW0muRvXiAJjEbLt1rXt77
+d1M7HC4qxrz2DHleGiHXZLuh2Ajng17X6gzSclC22JxEUEBc7fEd8gt9tmVy3dRGZtJo7JLgZua
1ppwADNgRjypm+Hmh5FYV1sNnt5q/q0M++BmHYkzgQ0ofyWwR+AEiASjw7727kf/bkDgINSFlfmo
jdU26TYj5/uw5Oc6ydeynR+g/CIL5p/BzByoazYDoEi7MkMWT+LXN9EfL7hfIt0pw2YpNtNYR7nJ
/afafUGxAd3moAsPEki8Nh3KKMLnvf9Y82JgpTft5JDZ2up2wdf9tMXcFWKO2QmSd1b8ri1/bp3S
n03cjO1amOkblFgQP17YdMmnZ3AM3HIG7inrk1uwNRobzLaTRNTDXa99Jt6jFtQPtnlvD3hPfeA+
00o0KJ+uiZr7ig2VikAwTt24lvngSS0s5nnreF+msZOo9UNtwD781ec3qnnoTd6r1XTrxPjQG2Z7
8tMc1ZmzwF4W0m90bsVlyK81jYDJGeXx4oF4WOFUXnsYwTKPNrYdP9ri083wB5Rya7Sc9SBKknLY
el+DmdIEK37Yd2V7qB36uqhMfiv3mf8MPWwtxpWKFLNV54bimvnsmsfsA8fzlXBEGAC+KodLU301
zns9BquhSn+1jsuyiu8CWF7Z+OVoQFAhtJgvqaefhwbMJu+2Zv6OwSVdjFeqb+ZnMEG07MeTZeSr
DmJZgfaFpDlNpC+51W0mhinlhLbVudD9vFjnN/Kz95xUf7VNTiC+VshhhUV8wQAgzC1pF4SRS5cs
qaA3f2jwc8S6XC2CLHGK4aJa96UW6cToF/vbJx3sj8HWjdOnxpkPvh3sQbbvdGy+6nnOwTwyae2o
7cbg1a3+nJpncPBvlkM0YFFu4hpqGLdrh6xml1uAdtjcLFIFaou3PLJT7SnYWDenW0w/6dHOjVCd
XXlu8EC0HsH10t2N5cVrm5lzPd+lZRqactrDQTkkpdpJLX1kl7Bfjndq0L7NIYg6D6AHWXjdHbZw
+A5LyxwcgIjqi/1Q9VHiY3TFBVKXT6rPf70U4AmNfTUzNV1+S7VNu/fcm+ir1VUnHybgpsAb9ekN
fEZGgz1dtaynlHpxYMklZJmgVLYWSlvXna0gfp1Jpnr2JjOaI//iEbMaIxl+ile5PN0ahsbr3weX
Z1fMO8/EIVPjkNNoBZuUrv6PMmpXme1zFVgk0lbxg5RIebHd7p3gx1gGYNTZth/EJvcPYrJ2Yyue
ixq1Cj9eLsFh61swzL+eZom1Hzw2LUMmPV/7hn3NYv3ajLuGcsOOcf0iEhBQ7bbDpCIi2CeE96Ph
aA+5Oe9F3+yTtCQFQ+mIJtC0xraXW12Ml8aT+zG9Wj8Nou+ol58eIw8ei9tc9J4K3DQerURiHJlP
nez/JtzpCVhAEH5g7fapIKrnAKAmhdy4qD0M4dP2nKqjyXGWYE5tDRBAE558Z3T3Fk7MpDg28w1o
aG7iBnrwRFjV46RxgJ1n0lsZYtyn1aLhHkFw7IdHf5LfVjyEx8Lt9yN5gjZ/WHoumBLzbNrde1xr
s4UkP37FtohcRhV4i1+YLTwEhczWc00iCc5VpVOSy4cm0KLerLY6pYQF5Exz3LWJSK2ZxtuwjIec
SwvA9tMtsdwUs77S9E8GAmEVe/iRjH07gQmcxbqM70dcLTJr7wajP3kewXbd2Esl6Cje/ZGgxM27
6PcNfnMTlNbc7G6ZfLTPKMlouMsmcmBcK9JiHmR1TFKr+K7T1AoEIr70ST0WafDe+wl1L2yD8dko
bXS3ESDQiK/uBzRBJHj5G0OPMlrHzj5WzBVrzT7hVv2YKoIR4rmn2Mxya0/YniNA7jTnXOpx5DKd
W+bfafmRmranYsKxCI4Mp11q2uQcVP1LJpHKZziQKdwLSjItPVKWjL14qW+fvJSiTsj94v35fXmu
mwkn/BI2HmQzMAUuGLMmI86AzWdR5gsRaSL6hP9qEHVVgKFWKczw1KDbkdYkboaPoWh2aW6E7sCo
Nd+2YtzlOCPG+t0fuJt6xOgk0Xaq1tay2UxoFjCKrgxKRl6OmnyF1m1ncT8M6bmYpzDmuds2c1+a
a1B8Ch9u7JKyTMAH4wGJDUBityFcor1waIZNcecat7nzuCn6i2MvR2cJUIzjIw/kYsS83HNYFDeA
tryS5hSG2gAUPprENyGs71hUB/MJZxYSPXoIrCY8h0O7sTH0VHia+sY9ADu5xhV+1i+fF1L2YNUY
FaG0r5nhvdXNizaa13K4Xe7ICtl432ZlNEptxeLIh5rePCaXUNEZ1m4fNvddnzAPxRDfL3vNwVJd
tI+5nNeiqREQ3m37PYMQwC/AyvTQG3mlFgB8pIDK6sWj+O2VhzZ3LqAnlVI9tUN96J34m6V7GZmd
dpfZ6kErrHdTUCrhedtil0ay0aN+Hg4WLIBOapdppirC2K5gAuj/wJf5L2OiR+IWvQF0oEy6cPQL
+IxeuyBrdOOFNQMrixCjliDm+OmmoIvMNzXQZz5yaAjxTxbLTUVTVhbJswbto/OWLe1peEfcAbya
tfaH5ZAvP0Vth5Mg39ZYb3G+V8y3ZvvV1n5bhJRJjOugfgPBsAVCvBq7n9naWibdQXoduD9jUC4t
LJjefNImYze3Fnp+dt+Sh8BwCCxsICwUNPEeLOj6Bpk0SV8MBLWUtXbTfG/DUerx7eBgs8A31vtK
x7go+U9iEL34aoNHM9d2LWTquCaSPFwW4CXtgzl9jjWikB3lAX2HnYczT3Y0pp2yxL1c/F+vQkjh
ZqCUHSY+JPVnA13WUs5jWo3HVHOgIeU3x040kqmYgVJhTl5bTn6alfjK9PGdgOTKIF4HjogBjLvT
GJQYVIJegHnvPDVY7ZSJb9het8twP0lqF5dTn5VwKD0G+xbUCi7esAJ3/Tt66XuPtN44BYeJJc89
h5+cFX3C9LHEHAviq6lAD4gag9nyUFj9hQPVcR51rQL/YZhwOuCD+yp+K22DrDCbOi6BDUe9T9Sq
LUEpLt0jAdqzM1l4uYgTC/2IfUIHLToCKVf6t0Kv7dvDsrD7byIpDVIFszZq7W68UeTAvnZtmUAQ
IyDrY7UN+mTtFMFybvCWpoQ3ZD92l5ZUTqR1Bu4+wguDS37W6qkAA/BVka75xEHQfx2wW2ls4Z4v
kgUratkQrHrvGwi2CLEzmXEZNbqg6xvSehvkSC0CCguIIRcS40TcNCvVJY8Fx1cDwdy3spfSBjky
VvUfWz+2VdH4a+in+lpJJiTE6OPIMWYQNzd8TQ0Kbe3NtxsE2QKnNf+TxpAIoAqWtnx8nMb5JXfG
uwGvOx9/2wyHm+eRzsKuusdywt6YQPOBr4IBVObFKc76iWwGv86K2zs1ElBeHvlJiPfw2gGA5MHk
IpH1NghLN0oUew8GDJo9oJGiezaUAbCsGubIEOJSYMtcYxzN9tSQISgDAGSZOe2YAZL13fvoKLeH
txmK+wSm2GbIDSzEpjD4vTQJnJmFyI5NdjbOo6qj9nWt4pQsOEMcn2n0kvCD18CNVlqvl6Fm4J6e
inonmwX9aLzZyOvsO+Ea1eNZkoJb/jwfbV+Nn4gVUMUAJIYa85opZrI5lv0PIcMViMJf1NiZA1EC
r6RKug7OcF8qMe/y6aVjn4vWZxIdU5uj0vHDVlC7NQv8SZ3oXGt+4hX8oBv3V24selrH5rdLknO6
WNkKDuu00gbVhnBQPuwESf3GUurcpDv1FZ1ITYOHNgxFUEo3rAkKDmYxHtyxx1U+2T9mQu2Nwgza
B9gADOXEYUKLnIbbwBtfYLdEZcMeB42pH2AnEHKugwdiZNYQC/HjWb657XJERXj9zwTpvDDnbY/I
r+5ygDRrnXBAKKprNTj4OlUPyOeWFHVpMfB4UhzXiYYyUSTHzi8fDV1+p/pIzeRYWwfYycHQ0aBv
sylLe7ZuDLz0xdWGJWSSSJGQyWEFsfoFA04AsDihb9bjg70wpZjBTm+dRnbrFlwbpHm+C4nUTdXH
HITZTNl/FzN+75H0hIB0AJ0u/1MydaDZChmaV1Nz7etQpvxZNfqRStKGufFEsL4x7jTrnm0DVpTg
zkGFTR5bez5b1VdSqOLAZhB+cg14mI6rE1ANKe1cF+96ZkZ6gtXKB0xW1aUK+75XEcgAbtfcfqh1
bzlVyedUV1lo2ASMJUsZlnTG+1TZ/TpuXVovCECj1hNyLYoH38Vf7WkMZ4L6OhDq3FSlUCEbzO6m
wc7ZBkBEyIO4uB6d8WB5zSbtCEjg7qcIdqDdttI6VfyiQrtmPjnWz2ng5DxGV26GmFTV7U2TqX/2
OpQ3onP41yBUDZraKgHHzQVGFrW9F4StFCfmAXy8wWmtzBYmqHdDXo828XSH1FlSfrX+/OmQ/cGY
zsd6cmiI7B51D6hBBKyXVTOTuTJwoEValX95YBfmzmw3ysbT1hUd4ws38kQsttjZtuSkgdZxyQCl
QJQyLazl7vwwwVrGrAuDoGPrREIcbD2bTCZ4YEu2IFKmsli5GSWm77hHXM9c46kWrDElEBse5X2P
9J8aI+iQ7GmMEYir26BIJ/uPwG0TlMPYnDTaU6fFu8Fs/E1gaCsv9xAdWox1dWX413qq56ge4ueW
nwZAUJltGFN45IlwmkzITD46FYHdckOQhvUzTnDn1jg5iCswrrTUnTO3y17eDLMzs5A8nXZi5kv5
9vy1pNr9pPXXyrLwMalf3tgGMRv7kqFpIERm41GvAGKmxS2q3+7olGgQjJJJ7hzjKTPsqM2Jf6X4
upiQm5gVnZ8umxlvFGPYFk55rzXWRDsFyyj1tYsaAGE2jpeEHOb7oSPcOjOY3fiAL+CC47iWgJjD
yrTYrpg4hHMgdEFsuLPZGsGjnD8DyHDkIFDOUzd+CpyEkrHC9FHoGGQ8u4N44N8BhsUXbA91VC39
T9nlYh0nJnDdZvyLkT/qJZ9f4v5tLLx707RZaKTZz0su9iYmQSSm8uoFv+XkuNtugQIRI7IAtdpP
cj4sKZDfpBmoX4lv7g3ZP9pZW/JA3ps+C7Z5hxmCyJKBcb9LI0LTCA5axBYmNkr0fbchbBCviyl7
SCr049Hm7XW7BLTY5L5ac3DPJQzQ1mjzsGAuYBrGY8NJmRr2KSeI6btC2w5dcwsng6Zzhb6b1V8i
7XeCkTlHUkdmOHPuiM0RFRxfTbclPbUAFg56MF1sFfgwrPk3WXyPSQZ+U30eb372t86mNSSxgb8P
+mod2/G6DQZ4ZmNPEBmHeglPap0uVb128ixqsM9tUoEZSvOAPvZKP+RaeSoSFkc5VXblroUVW2ln
//azub1UlEDeHdXNqeqtdBcDruC7qV+kviAw0pNp5Cvpn6dto0PWBmC9IxrPiwY8PHa4e4VHgtvV
fELkLaVSfPvNIeXnJhnkoVPVvuAwaapQo8fa97dywKd4aIbU2HCV/I1Juu2sPD0wklu1Rfy3xLXF
VIiEhbBslNIbqlp3gh2vIu8O+gyDbJJWExQsJYy95VfvQTMZJ/Dpd5hdi0gj2bJm9RFRdY/lB8Zk
bNjgygwS96aoOlrHqnpy6iQgJzXpm7Gs/mKdBAIbGv4EPepSazJqp9TY432Y72qybEZRHfHgL7y2
TX3I2v5FVoVxT1Gd7wbGwG2T8aZJrkHI5AzvKWFDfIYDbS1rHGaotsLemnNlkIIwADcbeNOEeA0q
kW70NG63rFYD2QyfLE5eG5vHx66oV9boMOM2/JHh/LnTkMGsEW7apMV5aAQmCrMwDbAYxQZGXBtC
ABzQM89pam0HlKDIcUlPSnfYyTHx7zJIoEpZHx4lIeQOB5HSewF12ZyYcPx6zXJy7ZwqavxJyOCt
4hKr1AKgz/VcRs7Fzol/eo40LJWs2+l1Bk49pkWjDbZFXL4UqVavCksfMFnKJz0lLAZkxNkkZkBr
YMmjvN2SVlIHx8Tz3kcTnpCbYYnUhlmQl/Y+Az6ass25AZxvwel2yVw68WQygfg64kkUgv8rb36C
rgb6E9tbRRSwoDsGKBnDEaEeiPvm6iVMXBJVIvVJKknJzMDN1N6qKpreCW6BNWbnGzGdyrXeeTru
qzoeTszNdK4MCCvtQ2PfyQLmrt1gxqjmln7UbU/CBIfild47UuHbDDAw87rxIA3OOBUrgoslcdSm
YUOBVWQmik59bAbt3U2TegeN/QxekFm/Y3rkQTKm6KwxCZNk6jAD1pt6O6I4OBmgfJfRZ92c2Hrx
ZpgqWY+mm0SN1t5pekFBnM3t2ssKVJkaZ7thmjuj4EwaJhufmiQ12kG4aQMEA5vbciILuu7TnD8J
b8Zjgc/aMJTHtkIKsEabHnLIn9x+HaFB71PEnBtc0hNhUG5wwu54snEO7UZRwHt0zbvEjn1mWQL2
SLe3kwDc+oxyi4wYmi4aBmUtxJqxeC1IZ4ezRyKRjx4yhHhq5vjIJo0XOClsRGCumlC632Zzf4zR
/gogqZdJ88+lkGzhAJg6W/zcSSzem0B+2fSqTSG9M8jN/JZJzzexW7+zBo6QJOvIMjEGB26N/Fyk
2YcYpLX1FGuF8rQ4jlUGpwVECMOZ2Ttri9R25qhfpIXXSRSzsSEx/9iaqKT+8MOGgGbT3wxc8zB8
wwjLoxRf+co2uRMVbyVcJg6/JD+kmIz0djkbQKevXIjZRst9Vib2Fjdi5uNgqZevNButS3vDP1se
q1vgH1iQjk5Vcwd+oCMFHFUTkbupPlGXHIFgBifYgSaWFgjECeI16nrDB1HqJOpBouMFpCurR4Nw
JZPUjLUibQrQc7jd1nU1YMe2sURMhBMr1lcwEUtDC8hLL7yfTuCjZjkV0fTmRlzqtgDH8vXkuYgW
c411MYm/vRawTKqnpINY9YGTxCSPNW91g9k4dJA8FODnQidnFDu277mbyYvFLvj1osUllQfcNj1l
vDCUn5kgvtjHWK/ypUWSMXh9bV9+gwLblCDFQ/IFkGFyg1+txLxSFWeqZF6Yhc8QUgHRdqf51Hzn
nBOdY5bEwhJNsCqtS70Xrjgj/P8o0D9RINMgtvO/R4GOMv/kg9xod/++cPmfna63XUz//DX/mQky
gn95DvHywKFPA/hnkPz5r11M3r9MxzQtenOGElD/+dL/vYvJ+heLmyh1cZOQAPpnT7Zo/lns6rCm
ybI88ISWZ7J74P+4iwmC4b+FgkydTVC3RJLlOVBZLL6L/wki7PnO8oXgEOxdiGQCvGkGI2fX8BZV
Td5iMcFQOw+0L/OYqoPutHjGxSUxQM8HNwi9NReoX8PYnJJkvssh1ccJyUSp8kNQD3/ZjWV/g9o3
0O0X1q+F2G5fuZYllg6ddlrkxillrd2a7fHFwS7BubsYDobeOvaF9zm6Bq0vsD0bLdYi9FN7yUsf
649FL98sbaDMd6BcudcKR3x/smuwLyyo/OTpliEoKO4Ci7bWKviQtgaMrIqTsTCgd+VgSDTY2rip
NYs6EFCwscwOU0LslTYkuq7Nf6iZ1yCJWFnhXUlAfqcSHl5WjVtlvcyc2AbkZMG90QzNqwOOq3JY
2KYzlJKsQxGDcndp6l8sF5xOPnrLcam5bjrUjyYocMHg7Q16dgfhavYxDRqn2hhfF1R2RzIbVoH9
1zTJ86LqB2eJX6WG72NImJEHDGFVdtFGrVxVt4q9jsl/6jMibPuqB6a3rnScNlWO0G0zAiwMLiQP
+ZqQI2fvbLFDpEoZdDK9TyrzdSgKzEVj9W31xbiZM/4iQh5QyoWPl4+NJ71Okr3WaX8Mu3tiNGHT
eQfVRjBTCGqFT40Y121Rj9c0BB0GjLkNxD+YLn4o6+mpLdj+MHe+Dvi8C22Xi8sf+JISHDZbLjE6
DYCX3KCFg9GgqJDqSi8zWPFc7y7Yol88r1Y7ns5qbCemmCDL+068NIm8I28M5M6oz3wIxdr2VQ4B
anxmHajaOC77TbpgE+TuExedDs4Lk4QYrGeMt+6Dw+Nr0fm/JigWZstqjHbCOoy8wYwbOlbxtgDf
B0/UP6MOo3PxJKgfD0N8z97AnamGuzZZPqquTTZZ/ws8GSvUYL1pI19KmOD/2CIBmqZJtvaC5cF1
hdg9FRDUW4N30RrwzbG2AMSR9rQEkJ/++Ufd2E/CvVRJoWNn9/Ot1YLvBWxeMcuQ8MCP4OKPLiso
uaB+yMUMvgSKsKqyctl7dfDrWfJAh7NbyjNQkftKeo94sVi34gXnIWgzYNDQMT1bPqQp3Tfp3tWS
0Cf7XX7lUMKLeOOtA5x5nG0AADcCGcF/VHDpbLPMw6YXFCAkv5V7KgssK5mb41VpjkmtXSTLDRT6
vJOO+pOH/kbs++PmRp2y4lqUjCybMt/NhQciZ4Gai5dzWzrjK9GGNzzLl2CCoNnb12AiQYXvpcTB
PRtnraa1NReHiI+JQl0zgMixbDoB1aaUZh8uBt+tGk+6LGbOCEG6C4UHN1TpaDsOwPMkCtZrGdUG
9g4fjOa+pE7KnZaha96ttUB+C4mszNsS30qBw9T3d7HLPkZhHQ3C4EiqL4GL94BtauDKYEEvxdeE
8NchE/hw5YAalJ9yWhhr2a9pFl+GPnnw2+zSFPHeRMM2ciZO+KEvWiJ7Blc/tukMd7GsrmyqhTFZ
194KjmNwqpTNuBMsPrrMavLaIQoa61fk7SWR5TkotDM7rm/pRfzgVnF14mDAVNO9VoSbD4IQVV1C
BU12XdD9sbTgq29hIldQBCcaaROG87ZH1mBvDX4WeQsL6JNsKdSpc2PzHgkgZdgOzrnDoKexTnbT
z83HpMk7v8t286ipkM1RCx6zZN9Bxdo6aSAAwMFfYtC26DoON87M1SQM/2K7BJdLK+622EGQ26eD
tlgs8QBTEbo9BJvWYwXNDMvHaXDvz0kSqpmYIMfqMIrIM7CJLtqb6qvgkOPBYPbBcEERRAf3TIDe
R+iWw2Nvn5oqvXeUT2fcd1E+ckQ6PWZkkK6UV6PcJYvQSKtDTuhb/eyxzHK0Fu49v2X4neBLX8jI
QdQdotE034qe3HzLroCozPf90lvk75uN1Zb11slpuJuBD3DmeTLM+fQfFTpEx78/1/inlcsot1MD
trqcZD9Ily7wmK7DmWnJW3b71ASuwGJgZ4FTntfWCYZihAH91ZLup0PKm/DMdagFrnJnbVXsA09h
aPrFaw0oaGX41pNrHIfM3LmF3KjuvawwJiMCMTiuj0WS3Lej/wLULOx6lezaCly4bXeAkoDTOPhl
jDJ4D1z5wva7vZPIS0qbUvbBu0bOpEk1tsssH/Ndmmm/MKX6HIAiW2R/a0QCilt0ac3aLEuRYhKv
z2YlIrrTp/LPiFntNotIaIHJ9eHw607SCzudLz40rmbozsrOHz1rl2vOnWMav3E8X1gLewSowh2f
bThLkGh776zrwtsCXAxw9GcvxWjtveRbT9QTussDStBrkbb38Biwb+5HsWDzcm4yS8WWEk3flt+k
swm+Je8mWEu2wSF+orLv6kV/zqrqUHT9vrLTH/5+0o1D9ubK4DS79a9WL8/QTSe8NV6JDOv/0Kkc
ZK0/tqqMNG3jlFp2YGkIamuB2A0+bBVD1z8U/G1MFW6gteop7SB0jMXQ7xK3fg5MVEtB5LJaZA/X
lt6iz6qLxAlz19I88l1v6fOe+rZgwJCq9iAxwu5dTVYAfrIfgf+NTS64psSQswAof1Op/FL52+Di
ITLT77Etj0gPGQOJou5OMEKuba+/DgouRSWCh5zVgFuHjMnxn3+0ml0c+Qonhx0Yu3nu4mOp6ycK
AAavcBUiFsNvgVIHTCn5WTLrI+m6T0byH77XHoC24gclU/84IvhuzJERji7AhxUBe4LYabh3faBY
ukz2+ZcwtQSyacm9U81MlqvrRAYmVk5ozONJQMg5u+ItniyPzwBhW20gFdKPBC48+liwttPGEt7T
zMbw+kZzHcSumkmpqOApdY593WUbBaIideU7u6ve846JW9rNLHkggVHKJSYENfv31S3RxdBj6pBk
3Ow/2DuPJMuRLMtupTeAFCiIKtDSUoPPmfFvdAIx5uBEwYFh76331QeRpLtqULWBmrhEpmRGhH//
Bqi+d+6544uHAzBgoXic0u4mafrfajkvvft202/HicFUXI32aUykDS47sQNvipcYHcQZl46/YdgM
F1exw2lGeFQrC3Ooen7RWGHoPCmeddfeBUVDBIzBs00LztrVD0Our3xuv1Z0MMso2ma++QM3+DJy
E1+l9fTb9NSXOOKes2KKdXJJOTaAXz5dM8jWMJJAqEa6+pZF/jvQWYLkJhy3SRvCmxLjnQs6vWOA
wKSvPjWTmFuvrNk603tIRVdzrOre3pfJS4yQi0aOu1GPvBMK9yhgVmvMVoBYFuEnKEs5jrdLXUeb
mWzGy+yinQkAe1gMoPol9J3LaITXWbLhFJZxjlsk+sP4ExYSb6xG6Tb111YI9yV7VYX1YWYV6cUI
G14Ijdy/s3I9EHp/LWP1MdvlYS7zO9utrrZVGXx+yTllEV80BWOgmBSnkeN1sq1s3PYZeLvPsC92
STDlzPI6y/9jlTc1R3oII0jz2b64bvfWqfTX41xF+xgnbYNYWGz7r1SLMZ1NrnH3NOtgRxXa1UjY
1/QJs08d88Xl54n4ieLBH9fGRri8LpuQKBhqKZBxBgzZOAz7bqYDygih7DDCfUSS0cjM3ng1+v1+
csOzaBXStJkfCL7LlKgQFfeWY6Rpk0WqLQ8Yq12qJLzlDFvdI/O4d2NO+9n8yUfALG7i3WooaJe5
aO4jPz0bfXY3LIfs0Cb46jB0iJIfvVRyOhMrl6ZGtQlt6JShxwfR3BWJfOxEyMA84Wef5p3H5S+A
XPC1PWoeueuZiQ5IS/KdcvfiE+eXms2XDhdBWhxDG6Oc4iVOzmdZYSimPwpHfZA5ycoZXrHE0Q+V
dMAhYFxWEG3qdH7R5mRtEovmxIZ6EUJwoF2j5NU51qZ9rIo/kjZ39kwP3C9e8DLSsjVEyz+wRUHU
JQZwqZ3iohy89djpZ2Twn72F0cBsWcs4ajdHwUNEnCMx8c0hsqn6KESdOd+aVHNCesHhxNq6DFXy
2oTNoVBLokRd7ZlyRiYwp4kimNvZk/SOuTyGTXFoNEsWw8yuduFS0OPKF4TcHBzoyF4bSXuPpNna
izXjWwLDjLXcMH4s6aTZlH4QrXN3PMmgj3djMtYM7w5Fkn+Ybp/eQ11nmzxf0umUkK0NhnNn02M1
pFg7g40Mx4L515r3BtZkz39WIrgIrzEepavqjWJEGuZ0WA2JeE9H2Wx7wIlt3pxdhSmjiDzzmtjV
W4oV/qaWjXvjuyYJ5ZH95EqaNQY1y0R0hrgUlrQmTudSuRUSBcswNG+4UrK3t2IMyZ5xEGbc70n3
3CQYHW5VwdElDp4bS28Mg7/d7Mf8nFGCScFZfmhZZs96xK2A2yFezLNp5/6BZzB2jhVktyUnRGL6
C34UcD4Q3GvcKn+yKD1ZKRoKuuoP+w3KMb0sO1OBxdIMfyLWD56BY3MchMovLeToRYr+s5qGd+oJ
XjRd7oX+g8ywAAbBpqMJlXhz1Zw5/pzDOkWo3zQnk+l5YjzZfftseMSeJqBLu+Y8zlIJmKov/R0A
80U1xhXJGN8eN33wTPFFdNlms+BcPEW5LnqyEhdC9ojBaWr1SzRQh2AkiMOioCx4PfkEUABGdqyK
ToFDB6+EdxMVun8sbloZ7Y3LYiRhXRdb+SPWSZalpl2s+4RbZd+X12EZtv9lsUx9fxPqbj57xRKX
J62ykh5Pk5iCpTX1U4RP7RzbZMeRsU2JtlmMWlpB/3wXEBmychp7iaiSeZR2vTYZtod8JUCqYrDG
0VPbKWGflqXNfHLi5QFdoZ7smudwzClv0MQ0y/6BhZF3jiL92GLl4zYabp3YhHRrr22ZnM3A+mbC
w48xqZcOJ+FcAts3gqNZgRFpyFAvuUl2mgRDbk3zwlLi+tDiN5GTfVJN/kb8/VdLm5xS+VTa6q63
DLLwoCUbqXjkWI5TopIUw2PrzOq+IsIl69I9qSF7E9p5ALc4ZLBvnkAiU2SEzWYzIRbThF+2jLg7
BumzkWc3XfqZt9Gd7sFweyajxSgzepscbJOjY8Na6pQ8LAelRXh2wOv61HbZu9+H/tkEvPLCGXDb
axTL2UxuRxNXrkP2MpU4H0M7YfDt3IkaMNzijTW7xS6q0KFYgebGC3tjU7Fm8332SFHnRdjwjmI4
3wXml5zz9Ih8q981Nl9z/l60fwOip4PHgLeFSIZqw76V3TkFh6mye68GdAy4FGmD4GkY1L+WWbHA
0umbrYPTCGbZ996lOYgQE7VBExrz48rTOCEqQlUht7Mx6pAmTrdDUxyGklsnvMhTgdJ4ZR4zv791
l39SABGHXAORNjxccmz8aLyLNa3pOHZuoqH+KKz0pe8fHUrSGCAxRaqJ5DQtchr06WOT1bfarf/o
LMjOiVG/VDYfgjezwXP1bT83YAXaYrsx0iBAJ3DPjhvYiBJZ55B4mkPzPJ9jScMeDW3OzNorNpon
gYGf2VW8p28KuaKHRzY/xznAdm9hCbSNd3tGLT2kC3kg74jGflWw6oiMuJxPT6HqQIPYUvpHjts3
cdTRofagLVgfN78xovidtofOnY79GH44TJLalkxY5rH71zXyDeGS/tS3uXmN2vJIb/NXR8B0kG11
oBb7Cv3MKTlvUr4S48MYRRhZauQn+Pw/O0td0WDyI8TLX8gOoSavcDu3boSlTqaKTkpXD2Mh7tOW
D6MUi96Qo5eDIzhBvU5lBDR8j281Mmp7J1MfOrH5shtz53FeHD3nThM1WmOYuieKYEYE7VLroQ3i
ZE8HNiW/Izr3sr5pXDA0+oqWuAJpX2WlBzNgpJjH/s6BGEVe9NoSPlQUHlV4TvYURrKi8X143Vlt
Xbsnl8tQhRNNWVf2dgw679zmLllbzWbFj8W4b2pApCGnULXry1t8Zsmx9JRaGZ2hDo6LE4gY03PZ
AGlZbOeTkrIMl5qMGgZFfI6iUJRzVj75QgnbD8VYU6Ex9yiCkDMZlfmcxPMDkA0qvCblbYtb0i55
drP7LboKg0AOmzSTqlPZ8O1K1taea5yTvzMcmdzE1kCyqh+DW5jNxbM3fGXJ+ExOk3OuicFxohqV
RGq9m0psRzPuG7vbBwP4teO4rLLM8zgWW5OD5VBQAGzpy4hBLmzaszfX361JQy5DDfNGJpKQG6DA
ZN2LGP+a0dnfeYgt3xXROa296txjHswAA/hi1Dw0VbQi0NpuLTF9Ccc3IYBMn9YKIDeLEgMxUXvR
zOSckpY7PlMVJp5kGqDRh9r6qHNegpMJqdEWkozC0h7n14jTuR4EaEYrht61tU9S4y4v0/cpJZ85
WEzXzJvR6w2ko6M6IlWpH4y6PeYNgJFoOVIPbsFxZK6uyohe4EzueLhC3TE1njtK6Oz4YS76lab+
Jsjzbe8aake/G48eFmMO3nmVPeW1eiyi+Au2kBch/eub2rJevZjfteubjxJHFy8k8RS66jjJNjxE
drnFRX0baP3IZOclLS3qdvsSpVZFpAEZom1kZ2Mfpf499QIn11bcYd2jLZll5nXUcwNro/N/r7f+
ud5yfbY//4Xp7ubz//zvkhks/Uq/dGkVbdxO/1ps/fU3+PtiC6WdY1u+5dOTJenY8sS/Flv+30zf
cy3fY3W1UI/e/1tsmX9z4ZFcE1wI2YsjMeT9Y7Hl+H8TSlqSNZlAgvdv/+t7/J/hb3n/99Ks5j/8
5/9BR/19GdMajMTPWkR7/850Zzk8YSnXMlmwmZ6wKf/6/5dacGeeNTAyXlOet7F8pL2qsb6haSU8
K5O4yYphjENrgznBYCGVfEej8VCU2VPi9K8zhXKcbLrv0rdoTunXTGDdQ9aH30ntp7BoYEVueWfZ
NZ01fdQcWD9teedW2yr6ZE6tQHqLi4szBbCPn6CmBlMXGDBQ5E2rvGXDxf0+Ip1JjLsTN6E5G6fO
MZ7nuv6KQDIp/+nfpnhEoxw9m1hu1l3OUVE8zRMdXm7JRhoQYFO1tHWRVuI1wu1yzjKS/WOKpjl9
DVIfIXWUcwgNxLtVT0g1iw9NZl39FGMNP4rQj1U0p9LmvjK6U5tifSrH4iPxkCvk4p2ePuZAzLYZ
TkT2VrvxY2+/lmbG+T9OLzQurLtgKxzCsKnZHNoGT57Bfc0W70Xd3jmp89IIA+gjtk8kNxiElMsh
Eq9+/Km5xIh6Wj49C2eIm2ztkuMs9VMbJRcyWJi3mJY5yDjADTEfrNlxShy84q4u8fSMxcvUuhVn
RP4CveZJyIGji52hxkOCN7vBfeIWuEZJT5L7RochxvSpMz0UUdhhx/Y58BleSBWyrM/SN1222BQq
vZN65xNGYlaRsWmpCcI1KYXO2bQESNAA9Vl8kTGvvpmPi2DUSASE0NHOpeWAsmPQwnht6aWe3Snf
fIdOsmmiugjvhlVGZ9JfBf88BrFWdy+Vt2s7n3ReT3sWc3cmPDjpRc/SC4SD9eSIP3Tg9r9qUNxP
8kX5UE1uTJ9b/sYWU+96k38Sr95z3TWPJNG3/OTF5HbHP8WU3vq5z5Ewn277v+aidbKHff2i2iU/
W35y7GrMxXw9YZdtF+o4RQ9QyDszzl7UE1pV/4DDhMVhcqTuqF57vBKqsb2fM1ntPC6ANgkXTGtz
zlyUR3Ju8XZI7gYKVMkghdeeXogWjurWJZQpQd1WXtchR4s0t2vYSaGTP6JMD03zkqXVh6IEgEht
d18GS5Z22Di+eq/shWIIW2eTcRrjMgmn2Nn+IbAEGCQWbYu+SDEk1M4tBThhG578xtnJzn3CNvdS
dYQucUJxOit66l+NbR93H5IbEmrl8dK2GUBR11qMgMeLpbYiIe/ieWDnSDTfKmFw7R1JS7X9c2Km
BNTqINwYPIfYbU/EvQdIFrNFjWMyMDJk/pMINW1ij8objlmntObdKPLpB0w52vnteO3imc/Oxyjh
2eKcWS742ISa3V5ywIr88LSc89kZSfEce4nJzzV9LbZiEWFNmEE84jKTMxjHFlBGYMQxbPMr1Mkx
DtS7S4f1ivFywIz5xcR2vK+AY1hTsOaVxaYoJUDU8nuvy+alKv0chJd8SNjFG7VEObJJAbrOHupB
Hx0LjV+uJqKEAKwd4s8uDzMWVHZBTiAj5NJrtun2Q8tAamX2DtWvr1PJaINv8Ji4PDRr/cOfEKqQ
2EjWMX+ExkSjG3fat565xCaqRuPeTqZsZ8ZTeqYMkekGx1KP2GpjcO2R0GXCR61eFwhABkaiwouy
fc3HkHhlyheOPWHjSXzegclaF2Y9yah3qnCieLifVorb0W6I5nBDTTL2Qk/XK+p8bR4RBUfXBhFW
QgTUMvn6sPvfEFh4VSQWVpWx+Hd1f8fhwjiyEiCgpXEk93HOdGDK0wvG0onTX9TscF78FNzvHjUH
be2BZIXU5tLhgr5oQk3uzyFVqSmFCGbiMtij8lSE6C3SIXzmCu8cjND79MlW2PXVcfDNzDT8aXCC
oeZrmPJsRoX2qg0Q6oEvB8u+8q1yKk5qynDX6A/e8zk39h2B+HPaOusRIRXgI1vosI6/PbObuQjE
8EDj9JaNFU21+CV7RI5mxYI+MtKT37J7z7qQy9rofwubZHYPd7kZPSYkfHu3rQt9CNpi84eOX5uX
7U/zO8SFD4la0G5iE4/oZ52fbXO8q0P6JecQkrefmMHHS0AxMIjj+BstyWvCNZLBULaB5ZKFQNVf
jG5+0CFpx7FCTKAjsyEYi0XMWBIdtSV2BGBJAw750crS3z784rV0HD3Ne7ZSl6qVzjkcqWa0aJUz
5pSOVnSmIadExqlLQTVhU7NMnqLJGPeGD+AeiNs0ch0kmKo7NIp2pKqQPy0kIE2x3QXb49JQXsQb
BAWS5RktdgdV0/wjQXi47xswHzqQJ92a48Zq4fbbwjjYNX6flrdwrF1jF3vBB0rbn6iUP0zJn2TG
pscays94geFoQ6LxMoT60NgCLAkmPSdBu3dbioZZArTeO+EUaM6MzjMURZs0dDIKwbhjNUFGQBVF
16ofvZsxHDazqSikHRnC2gOP66yqab51PY4i8VhtLTSlJ6cZ7E1mYU8CqqAZzzXJL4kj7CLGqlJ9
lrU+EjJAHSXJkIQS90Pfm18EL65OM+eHUJmPHAERo4Nl7pzEw8cpjz0xNL+Oo1MNKUQRGbcgehFP
1vKp6/k2dyeco2XOXZg6XpZc2GJgbgYHA0CbXxp3fKpbunYUtyuU4EgtHcyWelJvDVPYW5+nmjPq
s2OXeE3MpNv2BSPGUZgM0LFZMDffzabuj1UTb2rcWZj0q08bGpgGlrUSD2My7CezZ0NK4a9MbVBx
i81O3ecYS5CzJQQk1gNP7RO+iClpfmqXd2fWKi7dCd98IyBHMs70gQDmTDOKjMBqEJujSCZR9AUa
/mTR8qW7Jt/4Kciq5NIaJ3gLo+zGhI0SEdojX/GzHUkgXnRd7bYV2E96SknKST4UoghXIKVM7Qdk
YY5BXr0LeNwehtprd5kG+ANxpy8OFUXym6vSW2VUEdHZkMPNkPhAqpTua4Bey9TtqVI1seyIPZSN
/GpWLexSf9ZFY+4Lv3jXrvNij7Se2qW68t2H1LFcZ8tG5zTFJPmpM24aAy9fJZcGs+AZJZ7FcxU6
IFZcHOslOUYiNsyL5uTkULmdgn70E7ZhvBe2BkjVGh6Z5+BkHrFIEHOdiZulAe+pVquTSsFrUvpN
LWlTEtAEKOvsYYvV/j7NMeB1XI5Je3HQ/LZMPzlU0GHUeRFIJ6qinARNQ41zgpaeb2TV8X6qMeKY
XvXWI6lZZbhbp4jzsOGVSx3nKbW8k6gd3Mc91KXrfkVhfaVSkveHEf1JK3Fwk4QQFDAsdS45+v7e
2BPSXfutbN+ttFuHdugdfDSlOz56sR39XS6XqaU52dti0VsE4YsT5eRHmU65MSeUquWHgq2hl+js
lCjD2pD/AKsJJXs19atU2dEBbj5gt8GuVwTuyUYMnLbNl0u3pA4ZOfsFrWjoKIBuPPAAFlBYCrcd
Udw1IxeSsI27pVU331C9zXIK2V/Q0XpB6jFb68DF5xcAQwOWb7Kwg+WbZ9I3UXsTKZ68uC+QIOa/
dLrGO3copzXFxXe0uqMwGUy99hr0LQKA3MmY7RpQQAiRycqNNc6LsvisDELkiQMa1PLlbFghbnOK
ocZ+JBfrtte6DqZdG7PKVUDDRMvTXTygMuu5EHERg8hBLUIGPOoDi2xM0oG1shOBy2LpIHsi2PXB
onfSXERjorAF8/KAH72M5Hdo09PpYDipLWACvJUuzrnsHDcA1O1k5sxa5z9RQRZf1XLjtLzRrIZ3
exGhdMLIrHi3ij+qBUlCkt0xQiSJ19FAwgS2XHN8pTCA5/6aPdY2Rp10yMPmPov0c9i4A1kKZBDz
LfXu3cktsDekoM94E+VGZ6laT5gmdqBlK1YV+KQEewSuC6uIKr3noh8XDPyBnjgGrmjajk+jo0FX
XFbVfYtaKELpY1QWWajOJZrZcAaceIq6ToHcX1Q3neArHVXdH3a8e4sfuE1pUAEbcbkge+M5iJm8
krR0+lqnglbTpZtkWn7rSD2TCm6vnxCUtN1j6jvjelg+94LFApMtvE40PeMLNe490qBby5RPMYJS
Vmn2JfIqBnI4D+sxbrcStIiWzbMWDncWkx9vMVKZiIrqg+PZo53hGAsmFjN5LqYdpbtXpcxxxfLz
O66KD5+OGGwREBoovlIAK9J9Q+XumwQEkoS/XJc2ZfJ5qPYBHJDone5g9oRHEqm2Y9XcDKEFb5PE
tPcydxqc9sy/1Tt9OPdO3EPUjEHPT3YOKkHpnVmymU8IJm+oXwbKcfKryaIJZxTawbmcN7nJFZ9E
F2HflCLqcujuhbaP2uPO7hMY03N58pe/UxiQAQ0MNosYE10KI/gETEzlrYu+MTQ4ztvxeujmAh+F
y09Y4/wJlx0pFsmjTsd3f7bDfS3M6JQehewPThEf1Rhvk6kdP11vusYj6fkgzpHaTcN6GOe9NVQc
s7FLydYHuZy6reYHj4wcJ2FsCdGOnYrZjzsPAY4/eu/Yie6W/l/uiWRXwo7osHHXe26854tDyVrW
VicZDXcOMAAXQg4VPEnQTrPOpZfmRii2fU3FrWLgx1hP+uQk9qFpLeAb1GlhGXARWao4A0qTdlHP
1Drlj7HoZHppTfneWxzcuKApglUVvd7uXdhGOK9TtsxpgkU8HBTHb3JMtAHl9mkqHYv1AG5ZKybg
wV0K/1L9p0mibzYFOD8H6Nci3ejRDEhAMFENqBYq0+FuynAJzNIhuIF/JQ1I0/qsJibpZdwTbF6v
XcjEVD4khAvXbNGzTeZRS2ZiKuEZEZ0lhhvSpRbZE/ZRIKN47hrUTnHREXvKXl2v+zUd2yTkMSDE
mjtSnyzNrpnFTEcPEuiJAwiVRfGG480GnWR4cHLn6AR0jrjL3Yu6prsaHnZF9fhjGCVEWKuj3Q2v
VOJRRNCTu6KCcDvKiFH/gDs5ZctaftLU261akiv4CR79gTFoECP11x6PjYA3fTXndEjZ1t5qeJBx
Rx1Xc2vDrcX9l6njR1fY91bZZJsZoZnAbH0CTKQKmUJCTPTdzRTHwdGPYzQ5xTPhuCfi0Tcgxl+p
gazHd58IdzokVdks+DAKZWlsE5O7ghyjbSgHZ0+U82EWzYYNCtpPHhmAary5vkZKy/ZNUWKwJhEL
r0milkUJy/PhEHfaxqPIvoFn9WhJb68RkcGBsQuerWLmWFZZ/K5fREY6iiHwSIS4jI5G9ZxlIy0U
CNqtH1UlHxBXe7sZNl2k9maNzp+1PAtexbVhFu1ZaLre+tzinshnNenx4ofstHIW0zOobPDso5aJ
ZzUQ8fE9vG8ep1y+lGWUDFQF1saq0izvs9y/NKLtzoNIlqYb3LrU4J09z3k1Z342oav6bSK/DQdr
q8+OaxAi3FFVe43o3DhwHXqhcZygYABjM1NXtqpzUqaSA5yiz4vE67CtqcJCrEgNASrMT4fU9Ypc
7JcXhprg/XjN6F7aREPP8Wei0o5wAHe2eE45bMFLVsgA9D2tfs7K9ZwfjiMXbm3ejpIkFDk1Xx4O
+F0005ir3U8Zon4clhyxdmmxNzG+p2yYbYdNW4EHj4UiqJYHdRzN/PfGUl8wHAxj+o3s+jWJ3H1Q
RY+j7X1UVmAy5kd7T4YLMYlP7S+eTvLhrSKO6wW8TmuPnl1bbwoKFKExYB9pGyrorwhjhAxZERj7
fJ751qOzG/P+3k4tfW90Pv8+0YLjhVuZN90+C/tboUnl6ZK9wTAER8+tvkc69oyJ10kSqQYpEx7/
rL8rk7mm/WbEFFMYS6iG36lIxdF0QnSJ9GP/92bgn5sBaf7Xm4H/LO/C//tfeRdJKoXFgCekkOR7
/7UWkH9TwiTqarm2b/6Vafln3MX5m2eDMvvSEULY/D//tRVw7b9xBGWFYDPGN91lYfAfNgH/6WaA
jft/2AwsgU+HrRoRHcwe/K3//WZgmSbyE7toNeiZXg8zcgs/Th+FtmB7EiS1G5BCa4+c914uEFC7
4ED8u784CyCUqOJqphTG2oBYUDR0a1fegfJwdRub/SmpLcqxG/9aUw7m1e2hh0SKIJIC6mqJfTJc
I0h46wdVeErRhdJj/5FRzzrBNVXwTY1FJ+QCPGnIJ0LFz82CQokFigoWPIo8Tb3LFmRqLPMFrYdl
FOWDrI3fzP6T8RTiVs9BdljAq3pBsFhc8rwxwbI0fJaA00oZFcQLuCUCbJJl8Gpl3IDsaBkcQXmh
Q0BUC/elFwCMnvR443RJwblgkyyQ2F+/YAH9Rj84raZR8kn2jy5kmQlh5iyo2fIX7QKfqdx71GnH
LoDdB9C2KXNOOJNrkGVYnjpO9iPJugC2OocRui0csjuipWdOU8tSgu15v6BwNkzcABsneC1qeDmj
rO872Dk0w8G5oAt6lc74dpsyoP01JynRcxDH6wZYsIB4uonZXo/kHznRhAusx7DnYzYA1AOD4VXl
2MNeL43lZtWEW5YWZ9elXNdng4QyPCp3DplY2YTY4JQN95MuyCDsoAlDmHRPpcyuGWRhAmFYLagh
NAGyWN6ePRQiipA3v3IvU0betmD6Y003AWoDTkzVJlo4Ro/tK82jmtkcI3kVMR6oFu4R6rTledei
peZjt1qDfpLmaqTl3QQ0GY7OB7GPV7T2fHbvEWglXwzeh8CWEugyfW0WAnOkSnIhMo0cNjMB0pQM
D9xFyx/PbIOy5BqaEmCufam4NUyGqCAw8wsmb2YgIKAKFNRYioBLrhm2zZ69WgJRzH9wxhXruU3y
Ox3uiuSlrOFL84U0HRfmVC3waURXeRE1FAE5D9PCp3aAqvFCrGo3H7eOZj8kjfI3BGtV4K0UmrAF
AXjtmAGSLuWIYS00bAgWy9z8nXPd77DwsgJwlsLZn3khaRk5CsDaMiyvrXFf53RbBX9VkLj6WIHi
+iC51cLmioXS/euXeiF37YXhzRaaVy1cb7QQvhmoryzdbpcFMTHzhMs8UQb+pWzYYOuzHUlppdNv
7OMybefs2FB9ALv5Qls7nDBgysIauwt1nC788ZAwBS0nPrJY00EOpBwCK3dAy3qhl9v44ljGNegw
oS90czmf4lHdJqZ/rRb6WS4Y9MJDzxWbMxsJIgOjQO0n+dZEGbUR1URWRG783tlhZaTQHM66Zsic
CtZN8Ve7cNguXCtO/CNjCv7AGlhtsVDbjt+Xuwxm/amnToMlX3maou6DKvfPEOhbAn/7CwVugYNH
CxfeLIQ4fuPLuDDjzkKPSzDycuHJScv945d4oc0zsPNm4c9LQPQeIL0ZSWoDqLvDtq+ycwG23oCv
02hbi+FL6vzNrNEH2MSxzTZMdqrNfvhmA1aHloZx0icDr43a9mVxTRdinth1uxD0GpQ+MQv09y7Q
DyH05yRCPOPsHRJZLAz+kLCcISvl2WAkgA+shnNMnsleXF0V/fE7/5eU51M5peiN0qtDHic1HFDY
/Ndp6HdwyyehWmZQeGzVQLrK1z+qt7nd92vcU59iKp/qIulWavA/BiaenfkYpPwplj8tNUL3VQbF
6QYw1KNT86Lo6ts8fVXLDCUS5juGGbmyeVQxWFavKOvQn5vjQ+QPV6Nv7rjBPi/KPRbn94Uyr1kS
nLj6X4Y5vRmlxREOoidaYy+/jZCzPSq86AU5i0PND1ZQ45MR3MU4pBGgYtCdOmF9Cb0aHS53KCIO
r+yjuc6ZDofMrr+182Bc+/Z4tSNvk9fNB+XfOQ+PKmTuN0TRvY7mc2Y4r+SOAOZ14N/DlH4KQe94
SOAuV+/APjxsovqc2unnLJgptwTQzPnQAn8DhhFSq6qfSbr1jQoBGBkoW43ujrm4sSokOmiyGjJp
qwThCGz79JR77YuRsZapE+zWDWDMlsbuHbNXRIMusOns4w3UFYxyrCihC/1nnXAkTtEsWlbnHXJ5
cbOZ+vMACsAYw5MCYQ2LNt1Vuj/bbrRMW0Ry6BLmhH2JIUnlMe2ZJNsF1kk9iZfSR3U3sEJnFtMy
tFNjgkPHfcsKoJxYjYLbnv9ltfFPnLko3pe+a4yot2rQu6kWBF2baNspnq0il7zDZqJdXl/dRVP9
RzaSlZnXffFW/3IHcwGpjXjbOSSdjInDbMOcughiljSegaCYrlAinLtcmwUNft3XFPesTYhFRrH1
UDu87yYRVAesTXFU3lRzcBfV5N/86joGPpRm4hxzY1qUch3K6cUXP2galNM0WzkJn4kU9T4nMde5
0Ug7V0DNd0sYlFnQJs+yt1zyQGgXUOqt6njcReorMNro4ukf2Vg0fdDC1HO/45Em9qIybnKh91lJ
+rV0WV1EIHM03I3GbhjsS5UuOVhR0sdJT6zl3gRlvnJdJzo5XXqLSivmuYuIMg3zPXtEPFCxbDce
0+S1U+NpQ++5bXwo8rY2Xmv2DL5BY1oRF7/j6JTbrvgObOfB9hIKzx3qP2ZDsMmiu9rM8PlFZi2P
0lpUhqLYi9HxT4SuOBtOe49KBGLHaltV+j7P5+rctOWjManPNmIdII3EWDsOEYiqii9//UK1Z3SR
1vSP/6iM4oTcKuAr43NsaHn0GFX8qtqJk5CbjKCbqTx7RIiKrAzu52n07z0i4fd202EpyvWNoiwL
gj5HKTQTSpAUnJ16gw6LeU52ULrR0aFqcD8G5qcD335uTbSHijUNTJSYnlRkGvzvx0fe+3s66byr
TRL9NolReIj61/PC/AB+0txGLABvA3iwW7KraIbJemHC21ZmawSrzMzyG5xSIGK9spjuu+ZJ2j47
xNHh3FwpVv7EvD1vts7sfaxzsvxCs+qwr8OIXT7v0Hl5hxpOjbE7bYcT6EeDkaVsELC29nyxnPyh
IrMs+H5sJ9x3FLyJbcPy6si99zBFTX2oKKNmnSfzfWvn0bELjNcKFSaHYEnXUj0kjLZYKXQ9B16Z
d2994LrHYRECYuU8OKphttI7+8pOv8yxnPi7u8FOOpCclrpXsAOHWEVbq+7VQfb22cqLfTPaEoQY
R2nZspPxW6oA7BnjINa/fsX/lPhzPIrHjD375LKqT2v0Qm4hkXZp8S5YDhMO0YuCgj89ZywZPTZP
yLBReAW5u64x16O4QRXl1f5q8t46GxLGsOqHIJVYWrzmg1jUr5ljmWAxzgMxFReWe4cZG6mleaUJ
82cQ1qudA6nAK9BJHdREeKZjIrk4OwkSTrvkd95QnLWdlEfXhTleVYF+lOnmTxZF/JQGBf/wkXmw
bxu3FKNdTIPtjzFS5uISzaAlgIBe455MxFc05vHW6HtBOfkAn/k1VLa1MfAWV238PA3BJu3NSy15
VLkoWIhT5tT6oBuLLf5/Y8uCMZpJ72GU7OET1jn9EpumKX7/L3vnsRw5smbpJ8I1aDi2oXUwKIJi
A6NIQms41NPP5zk9XdNtM9bW+15c3srKrKQIhPsvzvlOFWQTr2UTrWhCDm1ZfwYDnM8pnFA9krxX
JAEesIl9Em8ebZLl0pSMZCCrW7b309juqxUnnxbkHzTCr/7AUFGPEdDjlVQV7qffVNeUumeBieOT
NVy2aDLGeaJ7YLqIqiEkLUWxof0IZpg/8DMz6g8ym53FD+pqFo5swsitwyo+jualSvjj0cC/jy2+
VeThexRITz2B2suAVLGVlc79mjmZtWGVxTAnpkvwOGLngC7McpZDr/2E2kQymfrLjXw8dGF5wAuN
tdUh0aTyWCfb/YnSbK97qI8MPxoOMVkgDO7ApI+YjMgNQ75hZGtg5IWmouBd/zUJJdmHaVCsjJ5+
Sz0BgL44eef8N0pG+hv1t8nx5LYoyvrE41nFyRIT/rKu20c2RFjx/XJggdIv5wl4vJFpD3GIUr4i
/svPjZVAhHBEsklYk1W6mxF7ftZuvcKtXnrnnEwDpWYLGJ8tD1HfVBIRXjjCWUnoQPt+8GavOiGr
+hmmXOxHDAuLinNlMjXzEgWN/1CG4ZvHMpwMvvkucgcdPwiHFGIcYjC3ScZ1hcBspZMNDZKGsJik
50c8ScVbyZt9n/fD3s4helFyAyxFlbr2wnQfbxE1z9gqLG/pppp/M8U9wiy1i4G8+NYMEk8WhyzU
ImQKTbntW6RkUyOMvYcegIQnf9q7s9y2SoLENEBU2IrFjubIz5aRC7XeGGKQqqPzEAwJg83JffhP
h+Lf41FAiGAVRLjE3FfTUeiWDxp5aJZtFU7Hvx/MBoZ1UANLxtdDZaGpQ5okEXKlY/CLvkCbAwv8
8vdD32Zk643alg5aP0n1wcWdx5vYY4DPr0zDN3a5ZBudlHXOMmHcT2M47cpGlvWCNz7HXpkhgqM5
RSjkHqhPSAtSHyhXapY9FBeB7p//fsiK1Ds59luVsSF3pcj3rRISg51qbk4qNtTceGOSqVwy4rdv
lZW0N49IUsz6tl1b5wzC5k3MY3jCVPSkw+j2rZz1rQ/sKhm6hQxRwneZ86RnTcYGH9Cr+lU8sxcV
DVOZUOs7ytXKOsT1LI81uHBMgt0WqX97joeILZEJVLcBLkDTHuLPMqMTlm33XPU1UnvXvNQWRw96
sK9ZD2hljIzVfJhepAmeOQzSckHQz8F0XbbN3AHnmKLTnSLCSJz5oYpthNq26FZmND8GMw9JmaVi
64EJCc146zUNJKX5cxpKLG/t9+D33qHRVT6QIBM0h8jAtmCTjiIEOQiTrDFJBkl7QscK6Wxc4a6T
kMdoti5jioFPDC9sPTe1uIvoGzFIKcmFIBEk0adnWvaPqHWvXIvAAwmi9fv7PK8TgzHv4LtXj4gB
Zg3gDkU9kFNmv+M8uyGYRHNg1j5yBqhfXTEU8BrTA4a0o9/CdhSYfBd9F35ptSqRcOAvkGBAnU6Z
kyCCdOcw29GrXPPc/C7jdVDkPEfBdIhMa3qMiXFqsOTvfGXhH5rd37fKFIk/o5WGmI0DIPvUA4sh
KyFhd6xEwnAYl+mz1wUnExgJ7+XgaMrhU0QmOYecxeD295mn7el3V2y/0q0RWhdt1rdjDEujLWP3
3TTWIjMgK0NuYFFi8VzhqcCM/jEU9Z8y4cjtHoORVJvOPKQIVcH4PSUht86k63dL8PCTBHEGD6De
27BOmqQ+pG78CLx0jWOgeiDKFl1o7720UY5HdZYXOz0Ztr4NGWItqfpfRU2+WT4RL1qz8S8b1kWY
gAQ875U2InzJeuCi/iC2o2x/gunq2MZlENYpJSUstsGCpmQcjaaGaD76TAXb5tpgnuXqiH5U2llu
PBYQjPHyVvrVMWZ3ERN+0mXE/tjQsXGFKt6BP3BiBGI+6vNjPUzmOUaBBuRPLs0ytK8sQ7c8IViW
UkQ5LC7Zu1ZXI+EpbF1YviQg1su8C7ylmhn1LScTc0fOTBI52InCt/cmTeIokihh+m9gWg2CqukV
H5a1RaHISI6MBEMlHKS2AzzEoAHlF+XIoB7b1i+yE4N5VnCd2jZdJy07A0NUFnu89N3VFKoS3tVg
GWsvo4roYLxmA8BGO2C816BuHN71gRBpr4luml+jSOqZKJYZIkSuO7SEYb/hNiLnRWAX1kdIJn4e
l4emccJlwCG3GnR2GHoB6Qifc6UX6H1dU19KAGOlJKwBGN8OUImKH6U6qsAYEGXUEyMxjaZPeNc4
03DzaaNbHqAd4LPusGpAtM+Cp2kU9zZ5niWjtiLNsiVszHRnhbrYaH38lHLiup5Ekw5WaT+6IAGC
QgZbU6YGI1CUBwIs95AgaZyqbzZSyTFurAvAsFI5YnCnpPprrnUPzLBJPmjTu5Zb72PsP0Q574Cq
nDF6omZZR/PAlrOuArQmcbER1XcHxN1Mn8gPVLHW4jMixISKhmJl9IKjW3PD1hWtI9InYjcx/Sxz
m543BrUJF+kzAlcCAoOjq7X8c9AQX2n0brrq6zdjJq+lxxKJAevaqxAE13mYSdS8UnDsmfKRdeWf
hzG8gQTvFqnDnSS7c++32zhjgGE6V4mKeTkHAPCdlNQuoy0vHpYnx8hOkWV+/c8O558djv5fujtO
8kv+P50drs5//G8rHBdnh6N7um55PHIkoP37Csf+l4KYeT5vCsMRuLH/cXZY/zJMW7cEWxyTpbrL
b/0fZJnxL4s3kc9vWcL2XHYy/70dDuug/+DuYFxn+Sxx+AuRqAED+487nAqZk1GAA8M7kd5ArKO+
GqOcBihfmp10lp1T18sMV+eBMGkcFlFqrp0W66xpdunOltN9nLm2CrzKe6f2ecdP4sPqY9peYk2X
SYH01exNEBKMAv0ah0gBb4Y6AEiCFRHHbIWwtgs1xUGLieKUE59EYuFl/cHNOCVHic1M000OJKJC
6NOh2QvvoQlx6FkaTvHI/TI0aMcB8uYF+2dbyjvhng0q+AXcGWJ7Rv7O1E2uc/LQ51j8gQIE3C2S
SzkgCtef2leQY9/BCFQ2HR8cWZznntNEOLBS2AsPfc+46ZslOOzjEtGYWQhjU03+3TfSbW6W29nm
fdfAq0IuvEim4GrIfmM7xRML+rud9xrQSWddgO/cBVGpr1zgWm5sbO1zydAJMfj06aZvYcZ3mOpg
Ygq0eovShHSbilcyHbGeFJAb0NCuTAv1OAo5yDt6RE+P11Mz3W8QkaSEye6e1q1JDqvx0GS1fKpy
NCam0TNHnt9Gb3gshri6abVT3SYH3Ad3e4jlDzEQborwjMq8Xtj5NO3ygqwb0TgG9Ahzq9G0LuKK
RYKTRgwlgs82L6D/T6F/0iLul2QGsDsolrVMJDgpYJGmXq5Frj8lCc+Hrk4sPaWJtybUcHWob0Fd
4L8QertyHFRoWjT+MT2WOqLp/TXnI0o7KM0dKxwcc8MSaUG7cWzCByggkIOJl5y5MNIf6BFEtgYN
+PkgMujihg+Uyj+yqqb1jAps05uxC3q1Oib2QMKCbn/htb/6hYkgx8JdUwUnh56feSUFMPpHHvIO
0k7+YFMgZbW/Ej2PZ86sArn/MgujmLwbovkSRgwba5q4WCdnr7dKV+UNP15t7h18LkJDGhFXKY6B
km6WGMKcaIvSCKnDshnDJF8Jvvkho4QeSerjMVlGManddlMjnCLlOqjgzJjlqQ1zYi2TLTvKF+Qh
IxKrGI8NcdI0Fug6m/RTyOw5NPgKKpLCQxGihgfYekgr79WmnjDjOy3wTivnPSXouSeHhb4+UaKA
7hHEbrluPLzeRWOetAZmT+UXNwxPNxUnU3+7ln1xUmvBcfQ7Rci30wEeaQoRAdtwvUIaj3PIWs9J
322CFJBvgRgMjTBjjMQDyVyIa8KG++gCcnN8Amjq8d20eCriNgeVleUueTmVvo+i7itxSf6ssfsS
yFKBGOm49KynMaRlj3T/EBdBtqlt4V/6uCLQbWaC2xEiY5Q9F7AzvkJjI09vUbo4jmNGynp99yby
jpEfhWF1xEpVrTtpXWOm69TAgGt5V6D9DFZFpfNAQzz0Ormz4RJt0nACkCPlu+kHSwONiFPsuuKj
EEG+T/ot0jUCb6aWMOcW6bpBx8V6EUdLeRGa+Qy5hFI0yL6mgGF2Fz10PGQirPVVYQEuNqzaPE4E
zOhRCbEZC4Ur5hc212djbP9ATCYKRXQvcMzLldXGH3MfnvK8fZGoadthF3bN3uu0sz8n6UJnS8Cr
E49gFruNXpPBa4WcSMZk7HvtOPr6YVzVHgI5RjFAn2d8Z9qPmysFrpXmmxLGRFj5zsHL8ofRYTjY
6tAPmfzgI0dSho/2W7j2R1Fqb8RAIAQ7Q4I7Bpk8t5H/oSdtuI9sMezdMjbVChrGuh/fKNkQWNmB
uxlQWsVl5iwIJ4OaFhBgI+PiJwxtJgJD9aVZBlQ/c3qgVgrPBhYX3mHX3JnPmCUONlEexQgjJeQu
KorOgYmNJ70d+rUfu18lphmMDi3N1DKUSGLiOefVzi1SRHuC5YZasuP4CQL52yXDXQTjlzYz8nRq
+2sso0ebbW3Zhh4/QQOgdDMli3d75Dybmr3Npqh0YQ/LMn6FXL+QE4EnbnyrchYTtRl9Zfx/EIJj
Eymenb+6NZuLSDNH2D1ha7PBZEuZjQdT886iKNAx45yHsvvUzd6+ndvvSTrZJjedm9dDsexIAB/M
4aGHx//XeBcbuXfQElJOhmE/jsHeSuxNjrRoqfvlr1ehwHOgkYwdqrM8RlQQ4sCyqIFl3DwUI8GQ
XA14AxBWd8TUwmQSj37F6oRq4NigunJnL1vOYe0swjq4OP007vWESJee37KSF3VwDKl28UZxsqBd
5z4nmKi4uyvdRh7JznN4waT6ovVWtSQO/n2ozXf8RtPBEcUHkmrAOhjdcCIVy4jvFvCzh3uRbF/G
tCw1JURTAmHdctfY+nco9Yx71PjuidkGJQ5sKgqdX2zeVz7Jep6HPyqePck+MdCfqmA7t5JpSEPW
LTfGsqr0nZ+QQMUgi2lWEuoke0aHXLTVVpcWqSqAg0OL8qZ1e2fXo5tdpxNH3hQUF02zkUo22jLR
hmxrdbSRWWpYvIvhzRNpQwKc3pIumNLJoqCtbPxYfdO+G43+0dXIaV1zOANaYPNoqvvJ//INeqS5
GT/NQ5bl0FirwlwjR38zu+luoY7tcv1oZSZho3p5SDD7BB5zjjl+tN02X/sa90wGkNX19H3fJefJ
OPjuyde26Wxe2wiIWzA8bArHYQARONkelPWpLNNN33bEOmDCXRVtw8WF/pflDHtkk06jYroa4UHw
pg1Sv/TumLq3bgsmtqZdRrdC+gdcIo9IYS6k7tA4j+ODN1TvjPkfXIPJK7u0WW3UfsLGZbToGhsz
E8dxljtDC5+o+YKlnXSH0SAEOGloebMtL9C40EN4mX4LhDSEvD83xaf40xgW+JgMgDQwTCaNX4To
/caoS4ksxNJiZe96wfLYg62pkss9u6++cgcJKlyHPM9MFbj34/pFucFtEZ6wkTKAJYcvMwPIS3aL
W6qYKTER0W+8Ef9X9+VLxUk3cUEq6ItI4quZli/YEMztBLpziXPO2tYN1CFZde+akLtHLJQPWZ//
lo1HTnuZHsjXga/eDMt4bF/iWP6pxgfXwXVW2wjzqOavZeF82sItkOKQHB00L7PlPnitdwVky6wb
bdJilZTGK4HM7DcqphRa3LlL19Z3aYlNQ8Kjj0rGdXEIEwVyB4OeG6y+58QZCRQwlO1UyYq0MViY
I7Rq3Ti3Xf4hJLpRJykUU9K4GtpX5Xi3zO3GwxB3h6Kb78pGZXp6uo5r4849ZKBhjOalnNaTwRA3
aOSz0TZXPZ0eLQrJzuUoG/EsEWnDqxY3JzG4K0PWxLeFyAQj8zmTF3OZOL9NWiN7motXoMLd+g05
LoJ0XEWJm6Vrw5lIdcjxlcSDh21qPNpN9FBY/stgYjKEssEUxz5i/Ll38YxtDqrDxpv4ZseAFEEt
3wtN2gtpmLi0AxMDWZkzbWyvOaThvWMGX4SMV4sQoBv3jOAMLlhEdCGjs9BBbqGCrFGK0I8Y2R23
9FYOhsYc5+9iyV5xrzA8HuojLdnBoWXR8+ypcfDEKII8SR8TxT3WS+s1sVOwJsOrzSqd7+ex9Iiw
1yvlFGXB5K8GLb5B57pM8DC2mWVbBE+Le43KMuS96ITGrZy9rf2kmdT+PdGOTmzcpEtxSp9ic2/K
9BdjMndy1n42xjbOp6fJsy9VdhfoZjz9ioUZxLkTPflFANkXqEQbfI5lFoPof/cCD0QL/KWF7UZ3
ihYLtQxJJ0HDBLLt623tyt/eRvAb4IYkTbkE4AuzPs5Z6aa9BqQTtFPc0t7IgjxOE/JKC2mjGSY4
OUXB2I/hKX8wWYmYQ8+P3r15Wjg2E18u3G4xGuNvlri3qJUvGlqw2Jf15e+HfEqai4j7YC0Myu8G
/0rJRuscwYlnrYGcLtIxYoDj8Pae1w9kXbYrWY45fjvzsZWzs8gHRHncaEcUcSWfmyVsOsHM8IGh
cm0tChNVWjBhDB+G9CPDY8Druk9F9lM16Lm7mf+Rm2PKaST7wUgefJ1cNY3pWSMNgqjNZcokDwcV
svbJjuhci/IHqU6w6SB10AZI6N2K0ufp9iZJ8/2E0fXUNlpwHR3lH3UxORSoz3moH2YSbHZ96NzS
3DcOsWPrV49m9+xRUWAUNq4DtNYjL/9T0Ah9b1aMhER4SVp0xQnfPtwDdo1461nZ2tlaoiTajll8
zsaAUIE9kPtXlzmdIMzUHy2e/dTDZdHHWC87Nngh+V+S/h9e8PPYjmtQgytiTnwuQexPddK99rtQ
N7+LyTpHpb1A5viTs+5ne7DuYjSVforvHV/RzDo8PpolUUovtsvixfP74yyFw49bv+JP3U118dGT
JIDI8NPEPoNz1vrJ/S2QiglDXoSVWhEprcRZxb65GTTSjDxz3pFzdeCACpY4jXgEKusFfwfRhvOf
RAOWZsr4zSTWcNHh+1i1jdi7VeycSvsechJzg+UolyPMhliVWc7aa3eAl6qVBGOZE7CpiFGY3Ty3
tvHqanG70brhwe8NsXb1CPy077fLDn6YitbiPlI6ec+iX3FRFjjdV2TRfUuidCBoLGIJ+rx10UTW
pf7YS++S982p7qCt2x0BE1nv73NLm3biOYlz7ZBK/4QHPUcxbl/LrKoggSJPHFtUIxn71WDiZU36
8ouCnuqm2vX+UKycmiLTxyAy6fe5QvwIzDNYdr3/SfobRX7CCLghvnERETLa5Dvm3hUbeS7XjtQD
YTvYTaZvYyIRTTb5oxe4cslGXzDZJmyMn8OlsZN6VcOf3tqt9+UR/XLUx59ZONuumg4d5MitFnvv
FC7mKi0r56xL5+RoE0C44R1/LuljdULc8sRtOZbaXpqYmPSh+aMhAaXi0mK8b0SAw+FySDeOU24O
LgsYP8StrJK6fxq9dN5qUmynRD7oyriQGflbNJm/hu1Ziww3PLFPubXI9e8mT4yFFRRYemb4GegA
XkXkJSu/QxBF2TAe5UpaBC52FqBChvJrPGgo55kq/fgk6bTZd2lmO+nh0S4MbPlaDlctd4xm3SQ0
5llOuWd49UY3G31FkpLFtTHeI7WVG+ti6bnph+nhrbeTd9/Tw+0gMbbZsj6zRiCmtkMxUEhtWUHC
q1K28F2SvUlH3iOSAcEVMrl2zKcWv8cC9CAKRr3MOhR65h8jH4CqwbP0YY1RGsElsnvS+Jwq2zq1
JY8TYSscSTkj+3VErty6q52N05O4BHUbg3Rxg/n9HrFBVdgPXPIhD5TQ3Y2Fm2mpZ5oS9MeHqUse
KVYJqvkNPS3YFkmNY9vokLqFf+j+3mJ2Sej7KlDyU76LJPaBihwDFCThr41/BpWmXi5szcDrqEaD
w/hpeNoL+y5nXRa9ToclD67aDjZgOwjYuFjjGC+isvyx2zfbHcYN6rKv2sc9EUzgzjSj+ZiIU8uM
1l2TuENGMgdAZWGiwixt7zyI9kHGhMwUJ/YW+3LC5pP6WrSmYd+MRn8pcvq/elE+a0S+IfOThEy3
b04A+UtVTNKzHrNcBKubUySfDMLsDR5fStwCc7A7vIURO/hWen/CcrS2jN1YPtQQOIayQ6FgPBrx
dxq6zyButnY/3ycMikifc+ss0WQ5BuPEGqMSQXmrzu15pyfRi5bCw0GYYeya8tPBXIM9hRBozBbX
hPqO3oHh1aijO2huCZNYnqca/jtLOV3gxvHBSSzagtUQO6UNTG2BEU59XbG996oBlHpWwS2LrLs9
t6QRO+Mqdb8bMMcH7N24ssjjEQsktZJLlbWl3db3xJ7KtdWH27IIj8E4stFgaRNzMsRWW2/TZhtb
FcMaNj5OZWWbzEbtYbnxwfDIXqrM/CzIT2FIM9QrotSfktE7kt106XH9gdLrEDP2RMcQO61hU96Q
I/pS1fjmmwjFdzLwCYU7n3x9Slaej98kC5pvhPlaQQ1j9BD4a+8jtfa95xUQFmtvaYCJi4kQ2LIP
ehv77hly+bzoOncnIr1eh9Lblhxbbl5SbWCGz0EA2kX+kLreuQTZWkS3QU/Qs/s4E0te66SApJJX
4Q+OmmohvWrfCv1Uj5iXCjdjmERPXAfeLjAenQZXWA9ZPWtB+icM++gMCSIMrPf/2Zr8szVhvfFf
MLE+Pr+j8qeI4WLlZfP/2Z/w1/z7/sT3TE/opum5LoYWViH/FvlisySBi+W7js2CVzdwp/zjgcEA
Q34AskLTdpnD/bM/Mf/FdkZ4UKR8Q8XCWP+t/Ylj8pX9p/2J5flCfYUWBgPH5VP933QsjGqeHeMe
XgZmsYvJqlZ3s1C39KTua8nFXaobvCCal9vLhKSDCEnxHEKzWDWDV+105PNx80VQFKttVRkMlAhI
h1MEjVQNFeXDrOqIhIIiVpWF92wOxbyLtGBf2kW4qY0K13XWnZLav0yNCfQGBlMdIqky65GvpE5X
RqK9Gt3wlSiIFpoy+9A7xT7HO1355MsxEe5Q6TCICVR1FMrhwVP1En8Qu+Wz7QIBKXQrwrhSAW2M
LeJDmf5U9rjCts8qvS+v9qjlmEtemXo5J4wd+4rXhpB0qjeLMi5V9dw4/3HSbGQOYr0UNlzQjOhe
uq72kEC83/WUhRHloUmZmCidfq7nAdkKEd9JuoM488MggPgO4FgDxSZ2jA9YLjs2JVddVaNcPMey
gQTpFnc5X8GvH1PXnTcOXeDCiZjsAdyT5JWyd9KoDygxKH212fyWu4pyWKq6eFIVMjGgq4GSeYif
O1VBy/9dS1NVaz71NazrpVAVN+ljpzofNlbQvFKdOnV4yfzkjGO9QKXmo5lS1but6viYgj5Wlb1P
iQ8F+eyrmt+m+B8qLzriHzCuGqbagv7+PKnuQGjMN5LYu1kNpvTQtB9mO9vImHAVo5TwU6tauwKf
LU5gvPY6Js4NcTjrXEegxtmswQFWQC109jH6gmUQq+pKdTdCjWmpLVzV9wQ0QL3qhCzVE5mqO4oG
fe1Lba1P5Y9TdPuRACFAsB++6qvyvx2W6rWk6rpiwmUjW56KTqNKGMVRFvh1RGGBjRnsR+nZ+S7O
UJA1+kBScyz2fqZiURx6Gd9grxSOcXK2GHTpVPGMC4iODgRK2qnAF/r3Q8OgLKSZTGkqCUD8larL
tFW/6dJ4CvpP1YcmqiNNVG+q06Qi2SBURvWthepgI8aLsaXdK2qJky8NbV2aatWDDauCz5STo7pA
KA6Qn+a4oUn2Vbccqb45Hxqol2l6r+K24hGL/FVsvGdaTSGmhV8z7XdAG05E51Og+nKpGnTzs87u
M0173OhPltiWlvzMY/Zf7E9+Wzu9qU7WoONPLUJCgEOlObZ45PECoad1QyzORd7T6It7riYIs5ol
eAwVbC29YclZpZRMLkOHguEDMr3HYcL44L/2cV9fGs15xZQFH4Cc4rkv7y1jDFEXT1lNmhsVi0jg
v9pKTh3iReow5QQyDB+EbW0thiOlmpJkal4iTLQLVVI2u4agv6RkXgDuWWC9Y9ICpforU7OXrr0a
ahaD3gsTsprPeGpSw5pkUJMbV81wBjXNadVcB/3kvWfQk+gZGSyUcYn0XuxOYzDWH2PDXRrK8urw
dePpC4lioqom5iFenOCz3p2gca9lWAH00GyYJRGuPwPlF98eTwAJIB7ZrYic2J2aHeMxHwytTUbs
uTEHVmgBI34X5c1Od9xTlTcH6bTxk7DJTY/YTVHYZR/zYDenofwm5z5nnexpJNuaFDmlsW9IgqR3
IolYSxiKudqvM6BczsU2j/AJalpC4JP5kWvNh1m/BBVQNcFITcT25dhUPQh34Jwra4xvSWg/pjaD
0zHdetJkYUhDEw3kEkvrYJXzA/+MhU2Nn60gQa3Y+u9liq1jiLp3EVZ/4lErkHwth9tQoNwJCSNd
w30JpP/VuKHcExMWl18kWCPoMcXZz8hHyDFZzsMeWdLSRyQOpB0Rou8eTJ3RBqKwJAVXn7o6o0wi
y4JYvXnk268DM0NSgwO52OZ6fRYIbyZxGDNN0TXoUbPkZS7xfBTlsCdc9DN0W31xTgz/pU1ZjcnC
ew7Q+KfkEbIXAeUoMBr784PkPcYM9NGkL8cDimcs1q5B2/U7tVOC5OU+FfT04YgEekQtNmgzi6xc
ey7iyV3BcEPEh0RpdNhg1KXCdpMxqQv1gI7aDwvEXZDsdC37GHxbRY0VBwePB6Z7hNCgyCdXY6ps
ldNmntDhZh5ZnRpbdc26TM5mCpAR+0Zy6W3ytecKBNW0qgjASr3hZFhZyEQTkapTnKeqfqpmkCSj
7bVKMbxDAyehTFNf6hCLaOLLK+uOF8dMdlZWvDJc7pGz2+t5cFa2buNqT/PlNEF19XyS2wdpPxkZ
l3Sm22e9OAILSk8l8Ma9nLJ9FQoEnlkpV33fXN2xYE2rR1dUGSgMMbXtggDGBbMAftCJ80rYQoBM
Il9nGQLiNjSqtSeSfZjrxtG0m3fDxgSG1xNaXeQiI9emp1QwoqFRPLDs4YJwomMjcPrntf1GJNFP
ikiYCfau9GrE78EPHg7GgHq0hby06+wx246GCr0tpq9+FtOpuCJW2iaCBahVQmwfI5a8Fi5C2J7I
8XMJ/J13e53D0rDxE65iVougX9qVV4/HYE7epVezqTVR9SXZDpcCvs4yeImDJZkvL36KjDymmUIO
ljNG0b5zw3rhPRhuOpwJegjRzQH9j3SzMlZWAXyq9MNtUdssjbqSTtft5n3pxFfNwV2WyUgH6VHW
9xlSwKaxaU28LnmrUMFmGXoWRxhf3tjcUru9e0EPPKrfNkLts+MhXxeJd2CJ9OabC080MCSrUt+Q
WXQfI+RugFaYJA/Y+GUtv0DgvaF4tFnxo84eXfZa+XtfJu4xGKx2U+sa9VUQb6xCM68IcI8GT9OZ
JLrXXCDjLeczaM5thCg4S6N0MythXaYkdn2z1ZTkTtiLSUnwNLR4lRLlsXtYB0qmh+mp3hCGt02n
eBcOzObMsWQL3oKeqty6ZAUEPrvy8dH2U7I7phQ5Shq0CUVCFaEBw59LSaRIk7DoRUg4oCjkRoZm
Sy9PIKgB3pKsDqb3aBA1tIgwnJJFhzrRVDLFVAkWZyVd1NAwCiVm1FE1VkreiFOR7CsUj5ntkHeg
ftEhhmRhvZ3axtpiC3kdW8Id5DB9s/7duUpKGSpRpaPklb4SWjJ75SeN5tjMISdA9q+XnRJmmkqi
yVysuqIrYbYBc1XJOF30nJYSdpILChIJqWejRJ/G/BhqiED9SccRhwgQYSgSUanEojhvNq4xkyWq
hKSlkpQGaEs7NKY1aBp38hC4DwaLnenDmNxyhXm7wqqNNQ+lqp2ZJwO3YY4JGR1roQStUe6cPMIj
F3o7qe4gJLS3Wes1EweTjbWvhLEJCtlISWWRkG1LiQZwILOjxtLs+C+pH8C5SdrqoeD2yNDdAsyt
D76S4uotBSHaXM/Nof+An+pHGumpK54EIvwIKLQ2tk922zwSyjai9uWw/aBGJ9JMCYFROgcrH20w
L2enpMKo6VvGx/rWREUcEt+KlKNZ5eiLK3TGwcBsw0d5DLHlkz3sKUfTuSqy8Nzeh4GcHJgrhMQ4
jc7MgTsqzjJAbUWLtNkN/qQyq/FptLsIjJmVe4J0rnxP9vX8mA36IegpgcNyHXj2N+3+1VNS6lqJ
qpU8TImsYyW3DhuE143rf7YKtBQoUTYKgCNp7Qfi6wlLSft8yQbVX1vMVHFLi1uPuntQMm8LvbdQ
wu8RBXgxuc0aBZfo71g91lIJxUMU46Xbf2iu/mwKuQ8Tjqfk5EXflbhrJhM6NOdZKR6R0V0KnIm4
PxDGOgyKEam3Sq4eewjXsxEJu4PgyVCi9irqmN9RFNH0kuPlfbMBIXsHJbxAET8pabxIfiBOiq2m
RPMW6vlWyehrJagvUdbHLLaZkdBvKNG9peT3bMsOkRLkI4VCmu9mF58Z7oqlhn4iCvKLub/PPhxD
Tl2Uq9IAyUmvlS4brO77NBzhx4XlsXDYqGMdAHRCLMs6afpyNbg48QfuQ9hhLmFHM21qXZGy5HRr
bIVEhVgtDIB42IppxDLlvCX1TMxKN107AH2XDuAae7yrXs81J6EOZKV59hAPkH1dw2eIWnw7qPH7
wVyX3GOkg+UEvk/lzZTbXo8dUAk6SwGWiTwcBmATtraouWjsyAK9DrDnjR652Bhk3bENycVmmdQj
mPHeMhqE1wwaLQx04FzTpmcx9arlv3QthFagk1iVmA9u/4u9M+mNXGmv9H/pPS8iggwOi95kMmel
UnOptCGkqhLneeav98Ny2224GzC89+YC34dbt6RMDvGe95zn5OuRuQpug7DxBDQc+sMEma6bCAxE
HHNgsYp9a3fyWhr7pQzSu5osik+5ncYtEuUXTmDHxKw/Qgd8Ymva7pGr4dzTwXyZneHXULT9fi4S
elMm78Vlpc2nQr7Xruarw6Hexrvkm8TT/UQr646i7/3UhxQ1Mf/7vU3gDBcc9XcJTFNKS996bUen
mOq1U2/I50oMgsQJZLnMAQyY2Kq7FLl9tQkiH+x5eCJkAxMoHf2MA7HXjcVZBcMv0g7D3VA8JGxi
eXjzll7W7KHroQy6mvz2wHTYWOECWi6uEY3d56YnDtVUnQ2qLaTiyR3DOzMO93z09Xk0gf521FXs
miZ7WTiR8f6xOIeUf5LOmo9kIeJb+y6iZbrHpp7sVMvKdmrd+aINAq22jCHMNdG5tfrHGILufc8R
EtgvN+oKm1wyyoo2i+i+TNVk56UjICvQII7uszTz8r4yu+SY9BLsG0NlIBeOiV4Y+9hPb2T5l+sQ
/4jnKbpiokvuEa820mIqRUimDDAIIMliEpq8gexEr2+tYMsLiqfzoSfmRNkoKOP/b7ZohtySwn2I
tLzEfSv5uqhHCMZ7Ss7orvSsUyvEC+UF2anZ6db1A5DE9ybH0G7dCxquekmaCQp1s7cdrp1S/Xbr
o+J23okmz9CqA+17NWOd9Ao6xxoLyyUwscOsqKcvvSGFTzA9dSrm+UhFC50ZubyILNobYRgfx9Cm
yBR8q16yxwhA2g7ks8EKfxr2ZYl7T3BEScA/Tp1E3DYxgE01h1JAoCxdHcpyvEiGvmypngsEYQYz
zrFbZSGPfUpvxco6mWp1zLv6wczx4clZ2Js0wPli0WsEQj6+g+7NgiGdM19VJLFAC5mr1aUyQuuU
/HGKkT5xp7p3LKLS6E5X3ujK94DF+1EPli5BIAN6me0HjG8Rg4djyZeg1HrrDtmHFZ2qcRm32B1c
X8nkHA4ov6k6uySFfJGNhPETq2VFHeMcdOUTbUHpvhPW98gLCPxK/ix08UVz21WH6p0cHX/twO7I
kdFjTxMtIQiQxkWTvbYu5r35DeLXu1EFuFxqtl0qaZd9GkWnJmkd33EgGCZleVpkr3YGib9NGpYf
HZ1TvmP6FoG0Y0YNx6Kq5QKZEU8bjaZFF+Y4Z/le+iJmYgSjkS1IAAZs7dVqerUWb+QYQ53lmEw/
OtPynY6NJTzEivZ60KA8VMlocOuDotRqq77VQNFNAjY5SUmpBq3z4lQOrXekTCG8rONBQ8Oi0WCP
IsgdqqbkMNbFWGv5b1DMdC7wLzmMQ8b6R1foV0A9bggVd3bRE11IfIfWBbJhqGf4WQLwScVYBobV
dcdyFxYg+TqqpeK/G47EJI02J1S3jaRxVbXGHybwuw7HNLdDGFFle1+R1Zc5n9gg1X6pJ8xo4ixJ
Uh2mNv3++8vhDGWrloxM+WX0ZVsgqxflS2P+Qf8OXnWb7MbfDz2y8NPgccmxa2ZPbmM9EeZHg5y2
RjeDUqsFhw36J9deodkMPzgXPU4BTsUOTOuFbQCQO5gksEc9WKj620K421Uh2EMVJAX4S/KAi1cf
sbdDDSqX+NhI6xhSSmr3hKlTUjV7O9N7lAx9gwz0UGnCU2HSnMDIo+1EFqEj8zKaA7RHEXwBov41
2fxn8KjvnMJb50QuWjVYLFhjz8V5h0rRE5gsK8SWQ5kBZZ9SmrmC0Xh39WyhY9C1IOrifehGv1QS
OcRYH/J4GdpxU4N6hN9QgaxtHqSHz+vVvtE9zoopnvUDs+wTVVrHlrU9wWjsXYKLvuq8pyUOXzIO
ItNhxI11joMPhkfvWUuba3+FtJc0o8ZQmHuzcXxg+cHZBrcazTk5HrqwLqJbbgtPtwGoBdFW6meg
LT7mJQXLbpHemnS4jtax0AUmimgu97njHRDAWI5Nxo986q7FguuUB5qvSB3zIkeGsRkgCDbvHVN4
hKrvOGgqP6Y2ALy5i7974JNw8T6Nw+yda5A/XIlmLU75lAa7onmoiSorMq5RnYiN7QmL3HB26wc2
SGb6y5HUEFZLGW/TvrjDJfNWN8a4wwJSjeGTzQNka4kWhmITfjKdmtDxuWrtIrh4g1JHLkC/gg5I
6gGFlqAgO636rjfHH8S50NbkcpX1SCEoYl+HC6bldtvQxJvzHqkw+XRWfeL6tJFWa/TcxMNnpZ+K
2MYkv4zGNnecq9DesAPooFYgpLNZ4LWEZXoHqgCPUejDXv6jYgQ53WMoSKOe9RzOrL2BVm8TUMvm
VToRLfjv2bwIKKUtIeVHHHP3rdW2dyCD7sPCa95GejtwPPGrz9Wj5y4OVANnZVRSXAF2keVZPvXn
zMhANGOmh0eAeBBP/cnm0NLWebStZYRTuOn3S0zLG1NY5Pfa+xkp2Hxz2tzBiOL1zPyRQKDbFbKv
SJJCBg2bxybJjJ+ijQ/K7Z6zSNHM2tQ+bb1nI8aKblX0YwlP8+MCMRDe0hwzXDmnHn5xIUEs07qU
nUe9vEwcMJ4dlEMK4uVbb5I/swvx0NC4+hBI2gZ4C39hqziN6WjvYsSvAwLThBRm4u4h+y6cIDus
KfpLpOhQ0zFoeKuUvkFv0KnIy+skrXOveDyQLt0pm0dHZE8Es7Iv0dVvdlT/IvbJwVk03W4aHgN6
U2EymbtYVXCdAGrw/Xg0rJEb4dQJPGGeP5HVor0jpq+xJz1f2DiOOZU2/hjV1pZ+IUDk2O//Z1f5
d1cplG1J/V/uKm+s+v7fDeW//eH/s6F0/yHdpWwWkMrUJk+6f99Q2v+4nmuR7DKJcilT8Bf+24ZS
/qOElGghjuO6wl1Ld/CEdtH//l9093gOvBHv71JTr2y//0bCiz/6nxaUyiQf7pDuIkxG0Os/Q/oG
GUZ5H5gLFZ0YBgQDRZWCI2l0vVJSDinpnBPi+9kbQLRVHfRPjwVMpXijOEtjnlJvui1gvOBgy0cj
XXsAcMBJy3prOgy6yyq9RtmXEfzJ6Pc7NA4xdwcjCw16I14A4fjLNDgcMWPsaUN56WYTey+B14FA
JNUV/RanImjrYidD79BmKYcI62Mw2k/OHsG+5g2fQWAC2f4YcArlNB7yLqu/2ubeMju5Yz8RVOS5
7Gme95zrec8sydVx6GkLHwENKLrC6OVoRg2pvXqyk4DTX1eLHexaXodE3Hk6Cgx+4CcKxe4hWJvU
ODR1wHA8PYHDspMPaYxgb7X3PbT1z7hnkp9VeEKsqnatS45Gh4g/pvmAOSXdZdOAJRdetFjr7ARW
/NiG3mpBG6uWmY5lqz+3YWdsYdlk23FkMOElgqEHPH/FBqVs2ZZpAAJNYZEMATOt3B85xX4ERTcO
bBLOxZzXmSuQP4+Y07rjNBI2YZkbRoM4Ubf0ZeG9k0VjgxdimJmmdDlXC4JYFYifSS+AlBnhD76C
+7TlxDfZ7cHrqIqpvGVHBygHJSlxWLiY5GwyGtDnecENguxC+ZU75lp1H7ub2mZIjOTK8622noXG
5OT2rzq0/4SUVWIPElQ6ATddVX4CfqSbYNwDVRiI62xHMjdpvoIjZ+OlDbGLhAYh9hmGAQc/5E34
a2Oa7yCqTYcBneNcqVdcKRznoeJu3JRJPKivQMlIkVHb13B8zHRUYA3TrDlykxYN27ubw7Wh2gx+
pWV0HqiWP5uJoKaKHsthpualFlG1Nym0zHIe45H6USpnuphD+9SXFhOdtl8KhOcwFlidZ2A3OqsB
abeQEjMCkLbI7yYdvqFNgLGRFz029SGYuvbs0mVJqUV7rxeFvNV6zo604YmcRnCwIZ0fBjhIQV64
17//WAQHTRrk0pCPhLK9GCGX5WhZBU8uJzcmC1BWcjDf3Wg85iJ5y5vPIDsrBIrOZqURegTwRpL3
kYhp6wW8jvDLteuVe8IB0DI4p5qfk1u090jW+Q2kwLivChOoilUcSipWc8smMqQN1ub6lbpERuRG
BIepyj8BPJJZpPW9KCqOu5Ly5kF9RvV8p9dCHe2u6FhEcMzv2yySVzPB4g5JDz9YVTwob2J/lNsf
s4DMQQCdNfn7jE19awMQ28iOZWxL7cNMm3DtmlisLNfduTMrEV0Y1PmQqt9a6/RDzACciuP1+27+
5bYY/VLkzhHUMuaejZEJCC3Dwht6Ll+wtm07y/pucHavybikce8ir3qWg/oyEk9TLsX9biYjp5gK
ZwPXeMUyW/1sJLjnIM8vZEaYYAf5wxoiQDll/RIH5QAvjHjRYLfVzTTOgY5D5l48hcS3z0Dj8GEq
LBJLRalDFO+LsO/8XHu7aO4fcVJiL3beB0+r26IH1i59fhssnmikmdhkZ9l7OcvaH6Bg7/q8I1xL
ywDFKtFelA+CbaLVo+JUnE2aMb5DcyjuW2wmnnaQozkd7NQ0gbAgNlctqOEGXlTjYgTK/SkxCNAy
eOUh+mdQ3dkKQvsAoSr2xZS80gC8NYYByiCndByQnfA7KnAx5kb7lDg6SQFj46SzAejZrje6XFml
GeVtVWzcxya9AVXPwq5p6DAvAoBUFcL6ucvbfJO5C30LWC+k0RI+6znZTuCeeBkgRcj+zK/4vhj9
rwpYKi8GSiS96NgH+FcJKUrRPbZT3VxMcCTBeNb2IwIKNpM6I+iPObwkiLqB9Iwea48Jh+D+IeLH
gQMRPUvVcz5y9MmVrp9VM05B2ONzABfexZGuwUJfBjCKWangIFTjFl7razFpmttZKRFI/g5gYerm
JS7aO83urPBsLMQfNkM4RR4Inp6X5nd6zqichQVVwYHynZA0n2byNMGregGWmKq3WPJxv8SidyFi
Ie8TI6ogo1jjYxucldVaKG/7qum6syubfmeZzC6ZU17K9eqcwvy9qciw0Mp0nus6OiXELiaR1SSj
GOwGyBEWpQ2uvV5Hs+r9RQZX06DubW5HYkptAFMRsb1ZwCHIeO8O+jPNKWURdEjhcoledCrohwyo
xaSWdIMFHE5oHuxVJ58aPV7rISVzRyab65rSD8x6TxVPF/Q27zmFHYI5J75rmCkRebeKHKswYALq
JPjUy/gg3SXf95JTA+aMaG9GnfZlgHSoRx71to3NJ1zKm4PDfY0bQlTE77udbfORrdVNa3M/p6SO
g5ogeG2Nk99OEIEFFRYhoKs97/ljSRqPhyobpQQ8Jt0PipjwbNycoD/pxZvPBQWfrOu5r3WCY3fC
JFLB1dsa+cDrIw4eApNPkie6uo4xDCIKrObaANRCywnbIOzTM66lNHYocU9Bt4fleNePLHOrfty1
9LkNuGkxtkqKP5wM2LjIrrwSXij+YU08w+ki91DejCke9+2akzNiXoqCBOZWtYV3TDwKsNP1ZLMQ
GBuIZCQ5Vb+2NUAPEzZNeIkmXhawbGcDjVVVedaGt+edmszPiDvLr0T0aKcFu6W5s/kB5aEb4fq1
GX1kPbReWm3FeQ1QeIhlOwoRX2J132bYMDLj9yR3yRhQStGZ0NVEUO+ErU9eVELnaihHLKFwVXVw
QK8BkRk/ReX8q8ncR7XoL3Nyo2NqFM8EzbL1IfLRG8MpKCOxayNxGyVnAykX5taFwwzWzHQxby7k
foS1lkkyVjyYOGbpgfUNtzXXoPiFoYfjhTXgR4MQXZPw2TY9eY/eSo4ucZJL3ujncIilPzFEbYzk
d5cwUE4ueyFvKsN94AaXqpiZspa+39fEeP3MoO+hqbCD4YVnyRJ6O9PMx5c66oBWxdk7jFwsP2bw
tTiDdw1dONVoE6AAOkICwcA71swPhqOuFofmzciqSUn+KLSth4jVIkdTB5O2XeDRoYmEOo27psMb
JxLz3Rlc95xXuXPt++LRIpfXmoZ49MYjLeb0+ZVQ4pSTPhsGnn76XNGBWlayXRzLu2Qqr3Y0j0ed
0QgUyUrvYfvfUalxziZnfO1Sce/1ObyfFkYSOY8ROGjzxFKSsvmZ3rpOv7SJ6u+6lPE/xGtJ9kSu
GIXkJ58ls4Aju5W6Ao3H5kHepvbeGUPf7Oaj5VTQnlPqnvvvKqdwyJgncKix9T4ndKg3If6FsR4i
zLzcj4YO7yYxFef4Qap8PLurGtH0eDKSqdn3ugQQZYhrmbpYAtMqJ4+Ayoln7gH7dMxhqn6xS2le
chkdSOAevH527rM8fMhXsrdF0In8OLbuup38Pkwy0gQllpwPag1E3elthS3aWzxkREN9zaX+sqDu
Y6sWOe11mI3Yfu5MS35MOn1qC+y9LDZeG3uYdguK7raaiVh1q9+B9ECaxaCCvE/XDbhy1b2dpr8A
C78ZxJnZ0H/MFpGwSbm3kXAoHrYSn2VBS6oj2otq6/E8Ky54OWA3LHoCckRjy67eYZ0I9nO79K+T
1SJDljPJtfAKZb06Lz29VmmxsCkpvFc5KW5xGVCZUsN6UkGwy006MZPQ3jKWbEaH4sCYQh4oL2sP
T4Knznas3fpWVkk/HDLPoeWuTSBN6YYV0t9/w51AeoVPchAXh6MEwA30LLe5rIt+xN8EsRZbw0Z1
obXv5HeF8QqVPYDhF2G3rMgIUW3HHvsCfGOrRP8TPoffKYrvatHL3ZjaXzwpn7HERtw0jG+Dr9X8
nDX9gAHg0TPOrYl+lK3IrGKVLW2MwisLg9ViFhKIHoZTHgT6EtYOZnmgl4i3kkmEbE9ONGbBhJHI
hvdDiDFI49SUMrvRA/kzFzwAhhm292gN52V0Z7j0vN3VIR6p+g7q1D3WaUW2uUgOnmDrNSXEhGXV
njs9/HYqLKJ4afZibKG6k0iA3RVsp5wu17xQ5qWunuGjYOVokTnZPdQx6euMdXupg+XgjOlbTXn9
mDc51Xyhg4k82cXcFCQQA7B9HipY95ACumdmtvzcLgkkGOh6diUOqeKLNzx5HKX72Ses6fjClOAr
SW2MRAvYJB7izWdcQpdqC7qUOODPjXUThfpBAnnZ1jXPePgzDdMjYSR4n7umlVgGnL/JWJxnc0Av
xjRKsGxWyjIaWxKuXkyHVcqvqslSwJvYRhzqNyrEX2m4TkvEWP7OsvK1VriR8bxdeoVRs6moz6EO
+NMYJqgOqcCMOf0EaQc21UrfbasmOd+GnyLuD8Jo8Le1u5Jl7abpquGotLgn/AQ4r3nBKwhFeSST
OYfXXhuUcpUFSb2Qk6Lj/jRz7NMp2IC5umHreoHM4TG5gstOYiZnYR1as7gpXNQ7283Kw2ob5gmx
5dbgLCPRwWMnHfeD3dDZBB2/lFVy+B+N7P/6+bHb/xd+/uvnAm7kz6//X8W1vUKN/lUmUzCNTIlT
2nJRo4Wr/l0l8/5RlFJYnpbSka7zH0Qy8x/LcU3Xc0yKsQVC1r+LZFr+I6Rem7EdPP6OaVn/HZEM
3tKKOfrXNuy1j9sRLEA0P60HdMlyLcvlp/iPNn54YpB0gsmAwi95647Qe50G/qhIpZ/1zQ8DxW47
e8kvi4lko8AiNCrBlocPpBu+RdcxLSDeF7rHhBHF446l8neca31I8vxNFf0fR6H15FE7bBnB4ab1
zJ4zzjKE+jPFC1tsqHgn4OFsvVr7QVmCHMsOyWCbO7fGAdXZkLKXhXWSyMNP6GI0a4EdwjeTf1Md
WW6itQ+0gs08J7wlaHNFe1qGPXyIZOc1xPDhAPOHR4smhviBiMLEkeulIWW0JbbIcnqwefOx6S8L
fvu5+ZxMEbDuLDUBOybbCQPrWsnXt40v3Krd9nX5yEAEiwCQjxVJCxrD3pTymUUUnipyk0YJA2cR
xiP8qR9OHbIqh+O2ifLE3mZT/ESNMckId6r3/RxbKDB7q/WWbci8vRspij4YCj2Pd5B36OefIbjZ
LXPQc6O7+jSW09rNt+aye873Cb2bsfvaLHjMpnS2D673p5uy7GYizBlTB5rEee3x5t2Xufeo9Pti
jvNbXnD6iZdvFSGhaFnALan633TrFIAt6P0DpfLQOFa9bVP3lLg8XTkbkMi3g5caTzGOeqH3sZw/
9cCKigvooaKlcJunIV9hb//JHV36MeHITVsJRFDHRXPBxbz1qG0utBP6aMI4clw2cB2zGDMlQU5U
r0dgLjyxnfw6Wfr3aKpd7Iw0iiXesG0lb/lqNnx0GEWiYMEv30TVkYFM5vQ8drN8VgY0B1Oaoz9E
utwPw59ai4rVXI1o4T666fjlKhjVhRyOmpTicVjkzp6r5ZSawwOVumtZq2kftfYeYu5ChtAs2zsu
FIaUVW075zR9lY4vItICtWTGgO38Suc5zKUk9G62G/Y8diOxn1oAnYh6HHpCGoCNFxA0+zGwkI4Z
fCB9YMoCMr1srRiC0Vj5NcKjXY39I6wnths4k9y0tfx1drY9gDKUsUK8idnotqm/KO7Ack6A9OmS
bONoYplH37Ps+SlRJsJDN1e7qOd6WSmCQPsOxpR1B/Yvu9yp672TxacYovO+SKvnxs6+KrfydugT
amPb8W2yTIrDx2qfpcPqaufqJX4md7U7f1KMRd0ClzRjpVsiW0FHrf0uxldtZQauir69qxsKTuIO
Q0sS5cyc5XSwR1CQZYeNYoAtFdjedSBfeK1mGMFdRK+bp6n8LV6pfG5xmonZzzJ9F0StuoyyUPt4
NedbTrmfNCdsFshstpdyN3dWwrxoPhQZZ64KkvG+gpJkpXSv2sGEXpo+lUae+jrlSGlUEDZz9E0R
zSECHt7Z9dFFGjYmc/3plBlwwdx+ol8WF0A9DbtgIMLbOvbJFcywMla7VLQ/B49xWnLkR93pQh/T
IaJ+OlCUm3/V1nytkvA54phD7wH7rSV5opPzQbN1vDQlwemWAqNdpNFylJPpm3qsYQv4fR/R9Bol
323rILESluLdzmre7n4ZDVzHfKRMdVr4YDDF+1L63jxztEkRsc2FCtfQFsF5wJQy4H7fKq96q2PU
G+nixrAb5ODunfpxeNFh/LYg8+8m90gFNYb2RB+wZCJ8CvQoN3sO0/CSh5zY69wdbjqJQBlxHkXa
JEWZdXSepNMNtGdDuoURtRPqONBoSeFb7fDeoMW2Zoc7xCC4vLb9zXtFcAZSULFHUNaNkQyoaxmL
WGdXOONblVfdNoyYYQ1ozdSvm8Dh/SDJSn8ond/2PLOK7CC/O7QZdgb2HjvBTTqGZG2MpPdtioYg
mxfJFii2P1v2RwNk2tcj3gb8ajTvmNG1mJs/9eqTj2PSxogzH6X6pHf7oVhmetwINB1TCrMHpBie
KxAEKgzp1LJwA8xHEtaPupuG28D0wIDOiOia8k/j0vvodr+lURTU2pcMqJRBZZbJSdn4hKsLRbpS
327Drx7hwcUe+ysYu5mSiGVE3imOzYA00XQ6w8uyysYBNnHP5XK1jK7b1tQcZ3UEzD3gZUa7JrP2
8uAMZKxd1aIEkprFH5OG+zZ9DANAvw7Svl0ky2k+cq1OR5eenY1j0TaUtPGprVAhq6K/V3k378TA
bZ0g/TXsY03ROVujv/alTQypsbirEfqwJ2NmVuSkaV3exYTWNtjBAx5NHJRjzum926aQKOQjyDfe
QHquNxDOnsv5qXVRVO3GUj4lgWuef37wbPGWlfMzqujCkJKXO4uM9V6NmMdGrPEOOKxtp0B3ojR6
MLPdgCSIVsSjPSBjHl3PYWEfKLr7Ti1EX8eM36yKISemZpPKkGy4d4yp2rLOw33VOtOOa4iZLqKf
gaaVbQx8Pyevu/Y8pcxdPzHlofvY+bKXrTNsVpnTpXJdRMTAddWJXQKMYxNhqfRj8sVIRBCFa5Zf
gbTre89c5fm/BSfiaopkwkgNYlUGz0ll7ltSarwRTYF/BemTMEF/6hh/ti4d6p2J0Oos62pblUcN
2B5cOQOSC00Df9tIuYovK6aRSY3TIcZFIpbEOLg0QJFA/IHI/SLKjrrxcH7ObfFObeYuHblsUvho
abZgE6QtcLAz9kmdjQLQY3GKTH+QFVxaL2Q11A2UWoeuc/G66oeRqCdsXnq75FwTTf2DncJVOM2L
TXhpKGtfJ1TO90Bj48piBOPum1Q3cg0Yn4mLsa13nGUzWF4Plg8PS+jCdNUBOAVPPUUuIiQ5fygP
DK+hqvDwAhfh9JaSQwDjwxIMN2z0BsDoIff69xj4AKJNxw/p7NnLUnUazsRiUkqVi4IKWqoDa9lf
a7e/my1sspH6MFOqODNpXvWwenPFfFsQxblDsBqLQgKXRjyu5v6PNQcoqNBsUFxRGSi8p8gS+QR4
2V/kJoE0oIxJv6+c8DNc7NfIA0YurXcw9DdNtxjZSYd6T1LqouZunyqTu2jGZYzS/m6TaA1tvoiE
aRNed/diDWQpxumj7Xh3LENKX1QEGsht6FoIYQ1sRJV/RH3y0FVGRPpkO5OagdQ+iy290TeVtBB/
1n/Yo+YARcqdrkZIv6spNLMRjNo4PHqq/2mURw8ufQjyAaBdeh6rmiUv1lI/kcT2XQyE1twRVOsz
jCq9eB93vaYSQbEKxHtmHKiQaFUiD4yUB3xBXzGlI9zuC/ef1785TRmeYpsgJvraODi8f3MVHKrZ
pVLJyU+xYYLe6LxLVBjDuTHdI5VDwyUE1OdbEj9opxEYioguC0OLDdh7FMIMUXJRD4ZdPjhtR4xz
rVTLG8pop/JkeG15YIFwGqb+M4uGfKdwM255W6VcZWx5agiW6VlX0fjsKlBrpPo+5NK+x5XyrYTg
wpih3WsF9W3uWn2uwz8zLSjsMPpLVzf5nWA1sInr7qUsIvM+Jm/gG+o7dceHAU6SyEcWCJoWZMBU
P0vqi7MXQlPddhmd3zK3f9hALmfF4rsYnpKmf3WmJ6dQbFlajU4q30KVvhNvvWskIbIYrvl6FipL
imcnIg2bxWzBG3O3yL4mcZbhxp5aHRAt6cEyTbO3Sh08kL37Tu+bchehT1sl8PdA89CUgFo7fbBW
rNwYmOdUT2iXCjHItIcj8EVjD28xh+PDniyJmW9KHEXeFQoDG/gyS/bCda8YB/aqaL4kXFgoe2aB
SlJnzEHQsWgNe3W7Sfhpw55pDAq9R8f+EGH23ia/2qn4k4bevSrX6JfzVnN0bMTEgbP9het8gxfx
aJkyxflrPqc5CUzElnE/jR5jDwv+yZr+4KW7H1rHwttoPza9+GELx32mNuqLJrxkP6nsETnzuoiY
54AanxI7DUkuWmS+jAvZPeRJwV8/du5XxVDoi1B8uMScD7Zx1MvTmD2TWg44yCbRsckgtGTZWt/h
XNenGNub/Ns1SfVYxW8erJc6eCAEw1bcRjgOx+eKRbqf8+DYlZV97zSXbPSeY6UeENNNPnjp8IQ1
ebyM4Ve0XKsUyRRku40ypsJnc74bo3B9wnXVbyrit3Xvt257gFKaX6GMnxvH1HRjs65dgLFv8yV4
s3iortG7w1KMDFDtdLYn46E2R03LcFHfMkQ1Py/jr2COFFkKmgfy0Rj27DzVvTsHWxRkJuLBUz9G
CliAtlAW8/d/poVx4IFIRFRcSq9EL86ys9eYFrYW+WQs1a+GBzgwvPmsg/oicq4cHAlvY+tSh8x7
ZUm/49DuWIct7EgjiCF9Yx+LfPrOLVa4xBG/EtLYbOVS7JnLGojoDZp6G6IkmrbuOFgeBQC/2uCJ
GtBNZOS4N0ZUegJn+I1PFUjcc+bN34w296vJW4X5uemTixndir66SjPJ9kuaDBSzTyesIx/tGqUc
8KBGKgEQHNrwXgD0hWTezmGfvszNa+YABzSWpd4NpNBHUj1HK6yP48IS2JyCX7zkW+YEviZG6jUM
Yrkgd8Om9eeszu7jaGp8JzKEv5YwbcLip63ooMFx9igkhUIU3LBVaxhMBqfEf2wRMAJsDxXaPBRD
fifB1REMXk8FrTxbltjzRDFHkkSLy5PYUndzTubF09DH9PpSMbKr63ofDEQx2+4h2xWld4lTWD1V
YkM1YuXpNelbmeP9Hd0PNY47JvdTuISv/TS/kTY4Z1hhu9L6cq1fk0XxB2j06ZbSZ7kV1vAUT3O4
C6w+8AdRTTQpQJIk5rFRQBMwIq05Wao0VMY83uT6USzTZ5LTTqJosGIhMn6UTTyfV8sE0KBnMmjB
biL98sapiP18nH+Ybot4nG55BrGXnXHV2AgHHa8LomBss4r+MA7XAG74be5K3umZcwH78zpaAYXf
mrvR8BTLZYF9B/9wya6Dz3C0SfpOJldL47w6eCnJqYah+dEZGBGLNn1xQ8CPNKtYO2u27tz2PU0I
j2k7+wb12G7TFubCIAP0lxxAncEhHmMKYYTReF0Jrvuksjj+Y/cYqRHZBpQP+SwVKZEXU352ACIE
S5be0qje8fs3m4goFC30vGAb6N1dNK4XY7L5k8TRD2eqCSFl/GDsWu6g0114+9HbHT9QeHhP0vej
QlQ3vkkPIxGsr03KbY4FBdOg/3iGBSZ2MsHi0FjYGuSUjnHhgMpY2MZmmEGI84zntR13a5m1omth
+RjLhj6Gu94uP6TVPgQRfMB5wkVTEzyxu1u4bqG9AZdbZpdvBHUvoUZDG7NuIY8a7ytdShxFORKE
HolCGSP0qWKwD3Ll0wE6/nSAc2Anyq/EbZqNwazAqT54aN38M5r0e5RlH33BHjeYok0KtosSUQsy
X8k3BRMomwO2cCFnruSQjd3P0Bz/YBXHypLv07gYT8sKcuoHfU+S/gJd/V/YO48lyZH2yr7L7PEb
hEMtZhNA6IjUegNLUQmtHBpPP8drOD9J45iR3HNTbdXdlZWJiHD/xLn3sozK+Njryy4vQM4jvoLt
XN3W2gxzVgZoZSnZxgk7Pp2sndyZbnvNJlxnxS2xoXYueqKCCjF8R7knt42d1rSGI2Z/Mo7P/kc0
ioYtTvHTC/A81K9XUoU2rHxPeZ+9Uq0pR67NqJFF5EO3bvI2/ZJuhONtQzXETudtqlwmLqiy56Gk
pcLeCwcjU9vFtkRxR1jdnusBpZb1IkaXKFe/uNFK8WgJlBhJx9eu+YG7aH5bGfqDs1m7StceuIzC
BHEHPR2GZqRXfgBCyFvBdBKDBVvjUvYkkap5n76PpXaXN+uX5KLd+Fp8m3BebIqO4e1mhe8n55Y9
WOJgdUSp85xKtfZLvAc5tL+Rn4zHntTPiqOYLAn3zk7d5xQvDLuhyxiie28RgSFeexn3W0Ovfsj5
Lkj4ohONTcS0xUds7EojTa4liWLhoBII//4WFCs5D5g6DaBMfsYoJ52dah/n2sG0vIUO2GGcEicH
UiXvtKT8WHPX3Tk86HTEJlOL2FVbnn6fclYZ89DwCCdGw50psZ+zZvIKHRj8hEeWMzJr3AqXFOfL
yWo6wvhQ0tKNpNhq3ADp0r6KyGfmld+2kMRB5TdINnLtWpvZNW+qm2bS//R+1vORpkn2KAWLUXzm
o+1fVFLoJvd7jwVNfluvA9/s9BMng9zZdnNjZsBHVrzu2CEdkXzcDDJ+SNPoRuOZjfMazGPxSZdC
1I9NCcMIRM+/UO9EZ0xMiJZ1sAlvh5cEhRyDHRJDiLtBu2piqeEquakcaFIjf/iG6eTJ2A3Sc/da
ZMj/jJEmrmSqmONPbVpXFbSYmtphWetdrTZXfsxLbw8XrjdQPu6vXmIjYwDo8S4p9p2mXcwEI5K4
ZkI8qVjPKVkxkp+FvqlZrUVzFgqvvGm96LXph1dvyvckplUMmtyKIrJAUFY4e6zYbydWW43nDR9O
Fohk0p+Gvrz2DjJz6d8QHsisGEFiXuKC4Vzw0l4KZEWtYR9mRIL7xcIAL4vmp9aZQ3rhh1Vz3Y3P
QAlFanKrLGnZyNWwnUxfYUcfJP47O1tDn2PrOIDrkj8/uI8W6aBLca1QkVplf9KYP5sSYTtAUucN
X0kWytrCzqV+JsXtXGadfh7qeodNIvs8Li2bequIWeZJB1GyeFp8gqX//sIs6GmygTHwOvo2TDpV
CqTHR9tRAmDklQGvCP7d0bzrqTxuaWP1sNH0tyZ2k2Bxf0wNHWA/Th/RJO98qzt00X2a+acZVdmc
qES+pXmuMvifJn/zFBYZU74xRJt38G5EPsX3veEmX3RsmzJbnAfdaJtz1To3AzLPq2uvyQOktbtL
LG3P3U8vE2uHSEkAKu+16osHEUdPMjN/i2hUa+6cFebw6sbIX2vE4Zjq8YmgIZssdzrT9iEqXJgx
Nct6lhNPIU68G8k5ceh1/ZYMrwHkzPsRw/xb9fWrzJCW4QE4M2aT7Qvimj2Uc8y1jRa4Yazpxo8Y
oAFPxT8NyMm+Zh+hlE5BJoSxXVrHCmTtTuB6xRkdLWZzFfbjY8uDFvmi6FWU+PHCqlmQFTmO2geA
NZmEp0G3Dx720NIOsdAAAZTDG/Fij6Ubv5gARgQn3OszA3bHwJQgdz/daobQ6iYtkMlPRdGFVTGr
3Vo5UimTQPI+CZxB1Z8we4ZUVSUrUn6aW3TK/B9oUIiU1PBiJEgtGvfRkv+xTfsytpZE6Sk/HVUm
zHF6omWwOZLDyOaKspoOS/mG0W7O6IQJULoVkqWtWPIvu6CYWBYx0519x8Qe2Ds0sGRplPHv4HL/
Fm5iHRLfwRSTRbGRZtkpy4k5yFYDXsAw3qZyxfy/HkRAiulVjoa1byjUFb9MzHLSMoLHe4KUXQxv
RlJYl26475sWtarGen7i877SjpPil568yWrDOgK4EkZ5q1vcihXxelPmlZfOmd50EJUKaAzdSYmT
x7RsbRx08Fh4naHsw8jT45BgJvLKrRjGevWMoKA4YpCJLGckJAFRJo4jGaKwAoFx01nnTsJv64t9
RtiEW5XfU9niIkI/5cdMACuVkKtSxGLMHIMutlEQ9Uu5XVD2YOBnf61I9TdM67yN5NZQOss7yzeb
UHoM0Isnjphxy4zROq6ucw/EuihmtdqwD2lDmcSUVd3sBBz0+GPae+7O6pISkx33SnRlw/cs+vQd
UWWftabnZxavk91emxm/2LEFu3CmE/OGIoihIBv2eaZEKN/DjPBoiT2qwT0xZkQ1LUKKNXwljGja
L9XwTto13uiNUiWbjHUGrQkF5URo1/ldVsC69iUCsJkgKIQNJ917FWtDcPjog4FZDJKHSHL5+FN8
QBV1yM2B8hZI28NXMyCH4LFyrXiLkKoLlrR66qpim7Fr3CwOSaRuz4qwXrDIcuPleVrBB73JYKZo
sXfNO9Rouf9aSVAHdDt9x2B8FG22owZ/tigMA9R+ONrGXaBpRhqQTgHc6KVHPIK0zYgAbGNO/Csx
oMN05Qyzk2d4xzKZG6kDg6JBtxw3LEDI1jJ3Ayaj4VKt8JwTtE5ubUmzWHaxRN/fDQPzr244uEBP
uFuU97Wsv+QcP2qdBoTx7OkEUHJeAL/FuI80A4k3vPzIArxdWzzOWJ8FozEY3Bzzfa5l37Jnx7wi
cdzoFoD1AJy+ZrO9m7z5GGXLQ42f5Cw5mRNkHxvoUDbHHW2YPvh+kPrNpo3hcBBYHwUpCjvNjfbL
gL0Dte0O0p1nqJEZbhicLTEvUGLBU3YNw5ey7WtePqKG6gzD0A7ojtC+M5Hf0wXb2e2AVczdVHWI
B7tmeakE9aId8b4UHTNx36j/aIwQAdYwHpv6G9pklBpJ3QSiICd8EmfHJnEEjR+SjZW85ljZFyEr
z+sqyDgx8Ldr11vIlSF2tb1ZEUPnNbeRMaOdxPqESSYeOSyYznMkPmqRyafRwrZyIZeCyQ/+l2n0
JzHPTss6y0eMG5Je0e4IHcYaj7WsSe3JXo6T1cNM3QD1DDqNiGXPxgh24ADNDA+tCT+2uTRvc0U9
q3e3iaXXF8gbGbDNJ3TMmu+JG2t4A3Pu6niUbjEl67ejLrGYYRLcYlRGyxq42FLjNpKwdEJtz8gV
0XglCD5kfoPoF2jMVD5lMVEJliUirDncR9PSrINeJsjwcmprAgs4WbIBra/mZ0zxo2eRpwd8eP8Y
mIYEAnULnX1MFnSWbx0Xpexa2A+gu2xzvKzYztL+UNtavdd2ZutATNfaHWmEE1sks75zOjs9+Glt
8d6e07PaAvrWUO90TceNvXmRK0PMqrZiDsSEcazvP+B5cDdMxa7CzCrwsmgKGt2/J4MmprkdmxBN
eXqA4gg0UzMUJiuBBTJtlw+nAZuesCSDEFLt3exHDEYKXodsrLe994iJ6bL1TZaiC76HIJuowo0c
YWsJH2kP3L1WyiaiJExj1rI/2Ty8gv/GYf6Fx5R+Yr5wxTphugBrcs0nxpm45HNSu/nej+gd2wRh
EutOi2E1K9R9W8FP2gmmFV3eMeSP+pBZJwf4ztE/Rx19qIuq2y0zm4CEUQvzZS5Z2djXAbVWQKwh
Z2KhvQDg3ptt12xnLBdy612WU7TN1p5YSrO+irjzdv1sX+NJ+zSNWAQ6zg5hau+1WjOP2jwbQW4S
8WrVSn9QxQ95N19au1QYd5KwOAWSQmHMb5E/+APll9qe2tzYGya+SpiDb3RUJO/4uqBhR9OzHZx8
29vcdGLxRlwgrPtljE9z7iFM6uPmQA5e4LWdHiaSrRM5LIQ+GwOnJ1nPWGvh1BEJdKgdi7umju+m
Bjnl1LMHd+r43Dlspkn0fsmHhHBLg0EcHLUMABoStn7cLS0+QJuRXAvMpD7bEkMWClEcidKjHOGj
JygyKE57YRL6IAbrkhkGnWKKarvH1lWQndxVjnXNmvSnI3w+mi22sxqQHutnSPeEFETpfhaV+HVy
0mE1wL7e1ADwxDyQqCzZFI3mDns1bGV5FKDKHE/a5Idx3jH7M+3tjBYcwqdAIAwATYqQszVYGXED
uy+T9Mkgme8TdBRhbkyhQ8OBSJoJBEoTUMR0ITgaqxwrXr4xpvwdhnzeR2Qjb1mFfLmZru85V0DG
2TqABlxZCG8khgiobwaPo5+wxIW7ZMMkedxahXGyUDdiOXUX1cOHNnPpeDL+ydpEbFysVrRZeic3
T78cB78F13g3+A72mtU4JzpchxKO05ceOh6PyLb58PLvWkTwp6Urs1PdNghWaQVE3+4HA5Fr7+QP
ehNz4J5WgQOTv/LAi44aCGHXtlvmD5dUN1lF/PQ1h7dw7vWG92exmGaQcHraBiiuLsvQ0KN8+z+c
3r9yeqBx/wmnd1f/FJ//UcxqGnBv/Ol/Unq+QHLq2UL45v+l8aY/Xf+//5dp/MPRTY/sC9f/+5+8
fxWzin8I03ZNIDrYOUsRfP+iZbXNf2Dba+juv4hcLe+/g+kZtouW9t9heorMcyAIdex7HUMYUIT/
FtPLRtG1PUVi2PpOTuI0F0kTiZ7bRLDhk9DlsP06R055GXOT2xzU9nWt5Z1jD+k5T/BvX8clmJxZ
x7hD/NDtXvokeR+7uH7FTnBLMMdL5bcLBLndHvQk6cISwzaROcs+knhyYce0cVKGsA+25uPsajLH
UjMQrCNrqTWP+sSUFh8FGkkGLTl3VG9/DPQYgY0anmwvMGZivZk/0svmHhy37xXvlQdcVZNFMQ7p
bqH4CjJOVHT8VDDrqgczk9M941bWNhOp9piC4BvDdKP/8eDJQ6b1/kOEA17gM94VpKrv2lJ81bme
nDIYu9Ab8NLzUve3YRd5sJHoxiWCTLrPM572m44LmkyVVcawfM1rkiKFAcTDZFsHJWdGwzTaWbsj
kcFb3VhPffSiXQy21pn48bEr8rHqSIgvvJ/r+Vx541bHJ82EtXaiZVt0TcAIDgXvQPVH3nOGowOJ
XXp268kLO/iDCXJAUFOgiQxXVia/JUG90Ws/YyiC5aHu4KCAsF4nzhk6H/EiDYN1Viv/aJwiAJ2p
eBKM25Hcq+s/HW/LF6q2FyGz7Kade/qKjAye3v0ee5o1ZxbTa+F0rMnpg5AqqsQW3lJRcjeZjP2y
gUUrghq/xuBiKA6Mv6z9OGL0YSfzsGMnjpRIQHnVEyO5Ogf+QdgUMGFlmWcRZhcvjFlnKvcgwzXM
2/TutHMKuYutx5Zqi419qJv2xkAVOZOKO5PDqBOTh7nJF4MQSSawXPaopsk3F7n2BNqy1NiWYpng
bkwj10l6rayt7dx2xgSHklRPs4f1bMyahpY/hscfv1fspqHVQzzksEHvA4NS3Ieyi9YFnhTH+PnK
rpdepaTTPfl47RCssUHBszUnbOwSRNyjubGo9Guhb117ID7PYuGDkAiLlfGXxC1G/nUwimcSPA9T
HzIz24yYkWkTjesXeYWEofG62p8aBQc+VZuiBh9CQizCHG6hTn9cK9uhUmO0YQNx8qdjj6YDni8v
DqU2H7r0NNsfZdXjTTQcI/t7lCT72BBJ/rOR3RcpjvugiZ0yPounsG/2UhzUXipD2YjCxyiCGU+K
CqrFasm9V9JVTKJcxso63pMChfJnJlB59zdpsZXNU9m8epiBjHp3zHLI1fqEqjcY3fs6YTqBS65F
n1sjPmbhFqbjOzLNoGwPQGybmmCw1L1Y3T1a0k1pZWGuf0zAe6PxCpHPfkffJIw8tejJgVwo6reR
TsRAg94RRNiTYzjDs1bUYCVPDaYzTKuz2fwyRdfKZcO9jKEW8wWCzp1blxWL5ao9eljl9GKOQ3l8
apYKNRW6HrKgCoZz98uwN/qLnp5tGdoR2S1TSKbTLukR9Yr9pAyK7I/ReGhcJPEZyN1C+4D/27pN
CL9B8YSR+dHXoq1ZmoHvNfuyYxnTWASKIAr5EWzJyv5iDWQpgOF61TlPf5KsDk3MOynWk/yjbCLa
+duovSE3KNB0yLqaw+CzLh/TCl+rEq5CL7YWrbuhoRTpqP/SdjfzaNArMThqiS/Bq80H+8dCvOHR
zPQ2Nq9KjXVRzQZ9BCFBFGwwySXPbPBe156BnnHTdBkaFcxhcOuuWNU0zRvGwC0buT464bgc0FM0
xjke/5jRXXMX5YhHiGOazOus92ElT9QrqNmOnX2eEEb2GWGd64PWK7MN6Ah5dqMnc2F+wHmP3RKx
PE9lNuJPl+Bq8LhMDLi+Vwrb2bxrk582xewGDcfwnE/Xxf+DgSF+B82mxA68m7Zs7ViHEsC36jsb
O2sM0TJmJOy4//josKsmORZ8iCVrQM3ud47/6xScLiuB2rBKtvNHT7rAo+aEXRwzHOGrk3K5MsSz
TgHJdUZBfQKdSyLitZ4rlmd2hpsMMGnz2zNfqrwbMiVrgbUa2Rb1zmDLEhVzgF9wa5xqsrQSgvZs
bxcLDTNwJf+/19qtqyGwMG7RUOODzhx7W8s3I3ZIKvsmbDMYWBtE9cs8nQkl8Za9nnZM/DDzZDeW
ocYFGwqd5nNOOTt21pwHbXnysZKJY4IX7salIhXxTea/XLQb04aM5bS00nq34mE1ZHhCtC8z8F9T
Hq38aXX+dKQZFR82MZ7tD/1zWJMy3n87pQi16JkRZLmzW6kf3BEEzl2ZsFTFUwcVf+fVD+6idwcD
aQ8T3PF7mZo4xDXJORoLi3PXQ2hI1OmmRU1DjIhJEi190V7rMi2U9AcqB4aMJ37EYv1j6eLdWanK
gYqwdR7s6NG3b7HDPLrEebxoKeaAEwYHZovKhQCon8QuGXKN8Oa01m8S8pDtOXYX06DfMJU6TbWX
X2yX6KfZu7HGzH4e+g8Tln1bFWYZTsyXSJu9pwOPH0Tx7aPvP5gzR5UmepJAHZMVTjX+ls3y6pBC
CDytXsF7BeBaqfPYkT21TwZn58REGY5V91W2jN/LCVmPLPMdoplyYyI/YiqsG9vEnOIdYRkDJsg+
G1UMlYZnnY890tzAcqEXo3sj5cNA/DmsABJ1xNiPJtE3tGmp/oVcCB+Bh4o1rb8gsyBT0/vFwMHV
75YaWIF9llOtJ2n+Rr1qRElXnn57F9ffp1a7kONF6uI9cGqwE6m7mdqXfHrCGP5QWQNaO3y+alpK
lmsuyK8jHqBuiDjmcMNbwsivZPvgS3Dj+x8a+0FtZHqR3qjLkWEuI1OxzZPpIslcJdbglCshtF24
0x0L/io003Lbp/p7Ic2btUwqlvDaMcflP7DtFqMiT63xGRd6HTF+QOGF5hk/HW7Igin6BReqLErW
uxb4JNEoeUo34350ygSzJts+I+kgHlgur70WdgyNb3FrIg155cWJO+eQoQ/b5/CDMaadaZXfpCPn
3aKSdmsDF8Q1dx4RL251F/lIrTG4MptmPpK5BAZaWpvebOlOVxImJ3xJ7gotu0QscrFOaWk6+TSa
XkZ0PaYsBbkHgKfxi9eM9RUNfbIdQcE2w1pcPAvl9KqL/iESNzA+Dzj7u3sj7pS+kInnWsqFugjl
otazlihtKLYWNiRNnWmXnuDX5xDYxWS2gCZiXpprsVaHOcqaQ9LmX75pmqogNvbUdEff7VZeKQLg
tCeiPRMPf7C4rAPbHeDptX6LlyfGulCXXfa12Pp88gFstA6taJe3yCHz4o9BgoyGEfWGSQGnx8A3
xNMIW894qVN74j10xw+XUu15LFX7dCcJbWAwqSNCGFiEpFp9KvHd3LQ8ToQyCyEToIFR4rYswSBP
0+RAWjLi/DbxQGBYxK4dAE0MiTNDDtBxQ4D2s3/U+kZ1J1SKsVrJaDk7YRdj1w1aycfSng5zalNH
JA75oGYV1CVXvzTq96on6bFIT8CqZEMQc71x6EbCKpqfR0vpQD3S2Csp3nRdgFC7bWgk8xEp+rOu
eRehIwv0CeHz2/LNqvrhdi7/OF5/1dj8Y37XEoTOTw6shkwB6CodpvKw0ulsXb2FoE/FlzVisGkW
+Y0xMbyMVuHtZ7YYWctrSQ7ARx/HzyxS8cYiPqcid9Ktco21S05eA2lpkdWjMHBnf5/l9jmCC0Vm
Gh+bycGArWfsEYthu5KLEVgzSJXddtShVcv7JJugxswGHnmlbKn68lZjI95iR7ig1A5a/AV3RosC
d45/Y0uuYZ2JLZsrhKko5RF7WoTMzq4MogGaUl+kedAzYr1ZNiwjOIBfab+mRdYiH9TLglO6LKU8
A3iMew/4YNe2VPo4kCR3Dgdw4msIk5diWxv1h21EO8QB/c5GchMkJcPeKpmZ8bY5xgeA/ez2RXEk
6MHnfTS+ArRg0OUxuuZJlPiGneu1uq1ZTpwNKQR8tfma57OOsf0glasA2yoTsYAt13a/ZtZXU2oS
SEoOwSSxd/XmJiwXmOcmsahuu2+9teODJ/Bn88blkvYdSPrUIg8jC2+/osxjoGijBzcvfuogPMY8
Mk2w5TQNMs58MoeTZbUOI//EapEQmBGiY9TnMKlRErjaa6LCx5qcgjYlMJEjACIFmTzrcjc7g5bU
ET78se6w9GKcxSz1nOfefZK4NHnZc9E7R8dOPgeZPVh9GlMGO6Ci5pNU8QD1Jc4EQd+Fw4vLjDSx
8q80McWpWqeLH0vjBfPxfLtMaIqx57siC2HeiYAl87rtYmEeDXKIVZ606HFolNwqpu6JOZE789sR
CixDSoBO2nzRa/HWU86gHuOzZo85yZDs/xqsLJkHJ0/MpyUFqt9tJ418x3nMsI9KvR0EKoV2pgHI
IeJy8QNcdpFhi5t4ac+1cZNViHb6fOhPYwXCKMsuxLIo5ujI+7dSE4FA8fU4Uy/GMU4ubeneN0iY
Xvpo2tqR0dzatE0Iqoq7fG3fueGm0EDUzM7oIPx62LGTpoeIbHTpE0LwND0PEo0Ab5RsN43DwRrz
T7NJsSIU+RxWDG8lscdbKYncc+MZPy1UYI2o0C/cL6ZVh57R43cCRrhxSdaIWI/czkP91Xd5fEDn
R5K0Vex9KJiNjqev2gUlN170xXXC24H8HOlBCxhFP1CVYelQZWWoCcfbDM76gZ/yrrNrtvP6LO8w
hVVh59llxUq+K3CcX1v9JytK7nmijUFwp/m6qlSATrAqUD6+09D5N6WnvHdZdBbYiBrGfEePTnZN
BNBavFKbWSfP7szt+BdhhGUkq7M/DKyXIoU55gp4nOUzRiRPGs/kZCgkkuL0IVaQ5AAtKRU2mcJP
wt4fFwVU6gqtLGEszeSW3EdGDOXJo3EpY3nTZNOvX3YdsKh/7GA1JwVtksVdHvz12primaZtn0B3
svWjf2AVO7oZmX7gZPScXAKpwkIL+NDiLygKMdpDjnZ/EdJx0MMlITMXc+VffLJCYTnndXZf9BjM
q4fXyEdzObVUS9HafGewqg3yZgZDWNyyvmPzcdYV1prBt8aKe8W1otmNCn79+9tCAbEuZCx7YxOL
ZWBZjkew2cJjAAtJy5QjDnsF1zZ0IgSyaXeLMk7hCgpnP9/H6s1XwOYuCtLNFK6rSd8OVwhezQXl
lTC9bPh7CF+zB/UdFfRrLpdKQcDNXxxYgcGFf/Wy7MtlhL0RRJuyzEoEbooC1aH/6MhzBWOMvWO8
LUrALN3tH1G9PvUKSE7Xu6b3zpP4zhOmERbcMrwipgCQzPOqfYz4s6AZ8eLDqsPKTfaDWJnTHVyF
Qq8w0bWCoxkCfYFVAm7agNMSgrqHpEZrwSLDnB4WBVnP0NaTWdynCr8uZMcfAMhuIbMnCO1Bodpp
K28K2seos4JeM9sdslv4SQV4S0jvCSfJo4T99mHAR1hwJUZqAfdmx38pSxaDbnQjYcdl9o17/VsJ
UT4qtDxTkLmrcHNY1WfoLSQmCkWfFJRuO8twHNz+a4FXX+HWOwWwpyYoOz6cZcEaWyHuOetWU0Hv
jkvRsZbzIYtJUyc5Og5xSyVgBlpet3CH07Q9ltJ0nfD0vSa31YCx7R5xEIYXzrVU8D150LhnSiac
zBL5kChIv1G4/gK3D8WOt3M+4UDRpQRJe4fRdUtsLoaLZuRvIn3VDYoMa/LXvTM/pJIOGJXA4nCg
t96xcazXyhY/rovKy4nSJ8GbcX33lNjAULKDjMyHHGehDDl1g16jUgKFBKXCqiQLnRIvJKgYZiVn
aOI/GK/ZJ6GEDqOSPMQ2GEWCCkJXaghUEa6SRxR44j7itSTT+Or01tZQ6yvAJeYG2Llt3Wz+jDHy
jSNkFyn6i6Eqb0EiaJNL7oQV50TeR3ced/OucHD+pSSGjue7UcIOS0k84jXK6PznEYm4e2DqNJ6G
OEcSorQhSiRSoxZJlGxk5HOAiy/5VAhKHCUtGdCYYHiD25zFwRtF7Vdq5EgpPH3vDDhSR/uop4HG
S473eljHy9uMjWAovIZ5nRK3pKhcJiV3ISSBYhEFjKZ+oVO4j2qEcMM7LxWnvBLNtDI5mahoPCWn
AfZIGUlRHv39RaC66ZT8hswiBn1V0Clhjj8md52dsU5CskMUK9xBWimJNYFpUkl72mn+sFjUr2h+
UiX+qR0J3mD2X1ibvaVKIMQgkokBqEmoHP8jn07MSNhbNSiLKhRGMUojbXGea5RHkZIgRUqMxKBe
tUNc3kqohEmRCFK0S5r5KnRG34xP/8RK3LSicoL1MjYs1IagRAFlDBHADZooU4mjkAx8OOnysizT
pUE9lSkZFUv3B3dlpKfm4Yvupij4XdSErNz5zj4K1FgNqiwjedGmGXyMlDKl62RIH7U/moGUS6Dp
Iiu+og/kR9HRe/HXvtcJovVEScEGJQrrlTwsVUIxdCmfk5KOIYnnLYqYrAeNEkpehhceNpw2RPDw
FKE/a9vXRcnRosq0AcfFw2zL1xb/pfPg6qwklYxtUIK2AWUbOtCW44PLV4ne6EWbEHXRTdbLI0JV
LhYUckO3vNnu+Lgq6ZzvJM/a8JonFeiGEtclJQ20idxOV8K7UUnw1JpzUaI8nJ1xeGCcjVrPUbK9
Tgn4dB9xID7iAfOL4WhKzB4HnBHxMu7bYBxJuXLjJxP631TiQMeH9HXHLd0hev4Gb+yc5fDYGi//
s/H7fxs/2/8vbfzyT9l8/n+tOf5+gX8u/cgSwZrDo0DTDddmtffPpZ8hHNf0bLaE5r9x5tD/gWMH
raPALcNhvG38c+WHfS1uuHwVnGg921J2uP8N+1rDcf7Dyg8HXc9wBR4doPh8yX+/8nMNKDHHU+hR
1OOf1p9zicDN08/SeOSAY33BmWpaNMSTu4tMpDOESFHKI4pNGExkyHPwBmMMZlHrmwzgbYyaarJf
nPngkGk3Fu+Zc41n1gm0VSCUTBQtsw7wvgzy8lDl1KTrh2t8Cu2GpmVnIFZfcFpW72/a8iAbIKL6
zybhrhrotRfzs3wjZn6zqLgdbEKpVpRNSFZG29FifbW8qB0HwMAlZ7rM36AMKhSkNbRhVn7MPVeE
tey85qFpX6she/go46eGcYk3X010V9Xe6s/WAnAB6IRPEW3lPaaeeFI6BH6Z4CYdlT3TOiQ6oIRX
rbm36wN7NgLSGfjb5AR8VMUVx3O+CS6ePgsrl6GN+9bwRc0BK7sHn7mXFabNZ43bD74C0XDAtQI9
V3dqiWcCw49Ys3rEQg/JVSJm8k6W9IKWjld/z91zhrrTkNhb+UQUABnhO0Y7Nxq/bnfoKybpzfxn
lD7CPOthyLmxk2si5XZhO4bV4jDbG7TtuT2xUKq2FRdNJgYqUNSSgtk+L5ptQEESGC/4Gem59yVl
BMshab6bQHmudYzi3QINZkHIpN3ZdK8jUcC5eE3Lb3XddOMJ42J6WQ7wemXbNN222jFdW9KD3A06
Ks40nDgY26wYpIO/BSbQTuwn2yqNNuQqBatuUhkVqEXuSzHzIsBudyGVH9+rfqRu5OkiQ0jAST38
HA4LJSECBQ7lI+YDgeyKq1jwjBvWk4U9oB5dPecRvzq4V25ue7z6g7ZxcksdxVQBD/7gBIMxUPKw
e8kvFSUZFhPZkTYR9PCJMdlsPVvCvhuT4R6HPWgNFhEVGm4eFVMfefGy8W6FSk0wGZgYZa6q1Ae6
EPkFxxPEEZh7euuxkTW1+w6aevEurnjJovskhSTbYfuv9XvL+0CfT1IbnS7aKCZrRFgyq0kZPPgP
BiqCGUvYxfT2HeLxpnjGvePU5lOQzbAdxGoNM4muygKDeYpeAXbBmKQ1bjYsSyvLD2QbY+VCE5rc
WYw7jIRYQ8B4HamXviD5iD9di0oo7PZk1FwxKm29l4y6WjQw08OcHMhhWeuX1cGWmM2PszGJS4xu
EgU+p6hd4CNbRsSzX5I2aOwL81Ouv5b53BZ8RQBEiZSsYxLaGqypbWYb5d5m6YP/KRgk8xFy2VaJ
zeO6xbcxtbxz17SHfpqepv7H6hzEcfNhTF89jzx1Zr8uuVi1qxyEWMiquA39lDQg1PNtWn0Kv7ro
7dPQUbbT/6PnXfGhG7vpI8tPffOdrF8uGzMzYuVIVEHqfxXW/UqGxSgtwER6Xd5SDc/bqZ9VgSoJ
Im5ncZ5SxjO6S8bEo+0xYK/krjEKnDbMAxFb+IuJEXT1Fs0DQ1+Pl0Ce6AH3KeFHnESuzntJnvQ5
31alubMa+5g3X50LSz0WO8I+whm+yDZ80lXQq40nM+nZaN8D7AMJ3ZZOssNgcLsO65Y1+UmpdmLZ
7sfVukadqww76RjkMSVtYdXOEsEizpqg3TiJHiK5fhEIGA7u25o49UV2E9Rkn3yOFqhcibXGWI2M
imJz27vAZpWBZeHI5GVnrqgOoVHEprNw/cNixth0ELyWD8dX4vIGLn61/am8EbbzNM1Ng+ydREK7
Xu6kzI9VA8krRnaJ6/oj1gK1+YLGxrc1ea1PGkPFGY3Am96m32PKNMbWWIf5s3vCPeXFdE3mm7H2
7SfO2bXj4jRrpgLanpkAyT2wJ8MLWdgkW5gbfSyPi/bIyEHhUUQ3eAwqKzPbmdieY0bsaaHorGWr
OBNjzloEysMfo8Mgo2ZOHDToOrFl99Kt46ePxHPdtyltWWn1aIBGBwdhpr3KJ7vqWSW2BgSoToNj
1+lvnOmQ0jhTeMGQN+yb6WXE/2HvPJIkR9pruyJvgxbTCIROraMmsKzKTGjpEA6fcxHvrYdvX++g
+ZvxJ41mNM456VFXVmUE4P6Je8/VR5FOUJfCifFETFrDGmSIo3YcqfoJbdgobHGcxOO0BxujNs6j
VdIpplgwq+ac1qqA2cG2q69MIjSyH0lAWOgAGzKgeSj0oKfOy7+Z1A18gh25MM0yjiDdQF52jHs2
w3CQ7vsQX5WJEyYguhoJ6IMTM5RE/xAfQ9V/EYOCWH+n0/xBLwr7xRJWGLfmE1RTFgMdiQrZ8Dgv
zu+UOvwxdLnB6ezHw9jTGsy+QiDaGt9qXRN3HQdjvNzFRran5vZ3fpocHNqf0m/vxs7/4XDrNp7Z
B6cgw0VQpvMT8VL+09gTnGZy2K8qaIvZ170Z+9PBlrelUS6HzNKo/QHF7Bqk0E6mx12viORDn094
zvIrn+bf1lKpXasx15qTt20n1IlD9UJhTqQDTwZOnonBEQubNxlbr3rFj7ld8JT2H6xpeQNCySFm
szExOJMHP10IxVb37gwLMXfS9465Auk5aTRpPRymfApexVQHDB15P8J+ZgNpn9PUGC/w8ySSb+st
8f30loxpUkMZdi4sTLsqGc/MCDeSD2dTmXV+JoEsk4tJF+e8aYQKm4FABDp+EyFU6JI/0nwGjkts
IcC0rewREdTFbYuJPCpacjeDSjrbCrdJVLvJ3g3GP4AQMJbqdqFHQGWcS+TEY/lpwHfZFgG1VJ0W
FWHO5FQLPui72b4S9IOvwIOdGFvM100TI1/HyrUorcjqSFnJiCAEKlITN2MnX0oN4y5EeQsxBMlk
3h2IC6JeKYjj7eUAgddg7CCni9AcD4IOJmMczCYeV2XRVJGrJjBHRJzhz0HxMPjNTjOTibMBW8RI
OFmdqGkjrBIdUE+ytS8BrpHuZD3Brg5vunm8LPUNLwf5x8rQu4TJIkGFbRXftFn6Urfj8m4yD2aj
YN/Femb3xcY+hlW68S1eZaaLTMLbNrwPmI+WK1RmsbOzlwYBvwx5i7w+A58NCm1Ogs7p/tg9pUCP
BWEfDl/ob4Izz/HzUCzmHqU03PvZ4I+NJLQSNc9JuGTQKv38wLT4EnCZn4ZhtA9lmv3C4Zbf5nIO
z41GCBWoFOlHecXNnu+dimuWATU/AbhMG46/k6m7ahvatBzKqJLjsF9EcFuy3LkbxuQnCOUPRSaQ
ngyDixVyj03NW1MnSJFfZFAwsBAkCco41ixgq3dDMbMhXgrRfZNwTzJPx9aNdW45VWtcRGJm4QYB
44OSBRpwJvrHipUGxzNcLrypimjREQz98Imbibtt/TNNMD2NHROw1qNKDCouWUvwpKY4t5Yy5/AC
FRbmLprVmtqOJ2WfNgYAnbLIo7Yzjx3aSAR0hUHfvrT8G3h8W9E+KIvf2wJss82c9qNpbnyPQVCF
z3LbNLvmUNr1Pk1UtwW/5kTYkzA9uBbLbNfmm+uRbCGMORKdfi1j9D6E+3H08w6he1u9J5Rl/Dtp
HnyAshog+9iWH0HpX4OmYew59zclQTvERWfj7QBXOaqdB6YuRVJullgbmyoebjxGqMhXYCytdgzU
XbepQgDSF+i9vLSfWC4yG4GHlNiQWEVcxpux6e5TSmNCyHBKM7+NZj/kE7EBVDSYLSSG4UJ2e/qB
l1SBu/daE11/pgwoGF+V13b7FkLQMsSfpLMxzczwvic2+N+md68OWUIXdkvkldsjq7AQI4Oe3L3B
CJQLaH4hamXYlSlZ42VcvhlmG7IBjyG9UAoJdMa4GXmp4i+wgJ1vzDu4+BdRsn1OF4bB4fzlOzxu
QaNvvER/p2pubvAavSGyQRrPgKiPjV/5WEUTo+KHyRuOnlexLhuHbJelvAHFbZETr4M1oEXvWewL
yTDJ4v3cLIK5HvpTKi3ur51t37Ymshs85rD3hH5vHXfZ6jh5z0h189dpWhq3h5iftB/kO9wJTIGF
6UQ28xz6NOdAOlRzGGN8aORPOX2JllPRoLoNt2vXZAjnGKIrioAjUCvzMdMDs2MAy7mTGTvXri/M
wyhZ7eXB9FvzhNQOBYAgCDLtf5DbM10CD+n1CpR4nYSbtqpehmqNZkag2RZUR3ogZpdnN4L5426T
KUfplQ/MZn3CkBpl3mCBvc6TNE+dal48OV6EaYRkbMzM5mVw1ITRbaXkS0Zulxxs+uVN2Po/+CNx
MfrJuXHF3uucn4QbY1/AjBYdEZEE5hYn7imDjmvsqIdozfuzbfHxAaZ/zFrzzcdwTihKww3gIoEc
8aBkAS4eMcbH1qBi8kJ1YMf7iZlwlDRJMiYa2VqhRvodi9+ZqVx7G7u0iotVHSGTFefEm66VSWai
ZbvXKaHb4lL6ZZC0jQdC06b1wTWfMqb4hJZXxQUgxgRXv4D0MdJtDgovlzX1b0YdyChpyLXBivec
2YQhw8HhfTPEwOpsOHhS3JcWcYZB81j1JJMMktaHwx05XlpiR1oDcBvP2XZMx6SZPZaWeQmc4t4Z
YVgHauki4aUywm8Y3rhBu3rW56eZde8BCHi+95dmp8xWRx0E7jtW+PtgRFcke5NU7oVNeMWkXjIa
2bhKiZ1Vo6wbyT9nh+gMJ+JuWKwnxiMBUi0XKHWmMZMdmHjJ2fGwzy2z/+kw7Uu6lxBVwYUACsaa
8U+Wt8g6kW8+OfCRfZnHx9xTLBZsjOPFaB9FWC4U8/l2NokwGOQkj0ZtXIbKSI5sseqNGO270p7O
vk8QtTlPF1sb/EuXIsTI5Hzhdjm4ExtJeXJacGtkCQ5oxEQ0yZ5RylR/GolDdIaLza6ZLqGb6G3t
V+rS1HjVbH5B0EjfZsN33aDsghAdAARr+547M6Pxm8ncmDwr2JqUzLnDhiNgyI6/jPgxIKmnIMRs
Xfr4tvQUuJdc0/wH1zG5UgC4D0seD2Scm7ytsX4Nc1zDws8CoMnIW825+XRLWjt36p6TxvvSlfOV
BvGvRS5iL8mCtvoa/KcXHiuSo1GRs2N3R9NjNcnUviO+DUwcYWO8qcfWm5Ij+SgA4KORU3prFOON
DEOf5Brvq3DYhcrSGI8GQC4Od4DKoRMl1IIHo0ifZS6f8j4JYct5mNMCl6WFwGu1ZhTMdfbWDJ5z
qezWvyHq+HPOi5OvPuMh/eaKPgWWNe9TYzL3fc0mo8cb1Jm0iyZci81ioeFkOUXoTDvd2NgzfVug
UA0xwHsLkxfB2SA2aYKYbVzQfC0JiqMuMdOjr0j+MzR5uAUDCByOxnbK6vDcf1OUfnGFMsojSWsr
XS4LVajdEFL0aI0cuYVyR66C94fKmZrDr9nkjvnZ5HrGu13kW6YuacYEDHXMB/EwyPsMwnwErdoi
1rPV1uRpIN0cQ+x9LLfiA4bDq8x9d1suJeAhm+CVdubCFxBMy0C957l8mHo4iIQCUiMYESY6xv7i
WXkOgz73s8omh48/fjGoTkAGYxpnckKqjN1cXBJbtqQLgfMDOi3GAuJaQF3UUtuT7Vg8kYD+Vdir
ycmeyfVdKsRwGQvxtvMVIQnaj3o1kF3XTfeN4GITflghqsjfiY3DHMNyjCP7NEG2jyDcZ7uKKS25
Cmz9CLF1IdxR03pmojhaUD+UwqB+155zV5CwhayD3CUcVVYF4SALmuLUofUnDw/a2dwQyNgjv2Wk
f2Yn+EAbwgUUgpIr5fBeAcvUrHAuVr6U+6RlSTz6KZMvQ3/QtQ/bjGhrNwaDkNgaGXPffc2522Aa
2OLPJpH1XU+sE9wyZFdVm4wygFf0aLvMAm9FBRaBOYf4NeIbqsY8PlcACDdGzoXmeii9A2wEUGEa
fOqIuAdcsRw8vxO2B7Fr78gZRlBLECyrfyyOnXrMsvk45ys1OEwmXMAOaie//QUuA3R/jTbJKtzv
ZPZ+rQ1Z2wDI1POC1tWskLm7xc0tgxubShIxXWO7f5bwmtv9nQV4KwptRNOEqL/QMGLt83Hw2hNt
khIU8IbPxzhY+XteMRwZMDSBJMaU5jNXDFIycYI0fR+ZyZPFXZ3yFMOanYiT7sMnYbOWzg4GD+oB
Dwl6kby4adcRaNbyqy1l8FqXKxxhgFUxmgKL39y5FMczVuEy2YE12uYpGm3Y0t+KATatPXWUiWwu
1Suu9FWtIDT2PDFmci+LcIy4jwNciGb8cZcw3E+VF0Rm8Yeyn5IxVGzsCTCLCQBDSk2VPA3hjtmc
A/xkpwuO3bYx9qkPmJo4LjjYJu2hzaYBBRucI8kbjp53QaCY23vEAcydEjx78BE87iDjwCLexEHi
P+ipsxjY45xoNBv1UXEcVA9u8uHP8rZJ7QtPVQelU8Q/VKQPtlU9QyJFmZan+5x01V3u5q+jS7/V
t9l3jccWZElOjszo7QbTxK4pMDeEk4Z4oRnmAcc7GsIm8GfTeNUFblURtSkQl8ZqTx2fxKEYwB2Y
3a8a+udmSbEKesFO+pg/AbHudPLZJaiF5OIBX8nT13qUx7EfH5qguoCu+0qsBdM3H3qTI6wLSsy0
X0ErPs3W9vdTlv+4uQXXxTKAWjlAukGhFjdUybeovJBAhP4JTKR7Ji4UgTHDCloMJK2dRxVPCN6t
JiU4xMF+I2kdCGa7Oq74UBYudY/+ipDPZxkaw75QT6Epe6zZ4w90XnrmogC8UHNotTxs5Wq6mZFO
IS04Bazh2ehHmu+Jv1w9qXCTUanmyJHWbJTERigzNF/uyBw8+W3mYHxBL/c4fCr7U69rgdk/DrJ5
msriJc0XSt7yUMXXwZk5HYG1Gu0pm8aNU3mHNPFOTRtewpABAN7Rs2CkUSK3HBFSdgKhG88WptYK
KPtYPIRVj4uEfS5QCnhxHoOcQMfHfiyOU1hdO3TjmUouiy6upo63k1D7Jrj2aHYZBeJwsdPfKD2s
8A/knUubPXZXt00eTPMdehZv3HkGrFkmpBGaCFyd8NzW9Z1vw4xs+98eRhHJEmh+RwzLrH+cXsNJ
3c4BJ3ZQs2Hinyh4Hef6o+v4FEbYEq7sL9g0CgfqOxt1TLVbfzTA9yZPnrmz63DPNIC5jcvYpCrN
R2ul9U7OLiCLiIyGkCmWq2RUrxwIH6+Cp8AWjPElJuTZzqpn1NnKH9E9or+YQnuh+mFPG5onL8+P
o5W+g4P8cgp1N/LJ2H5ybVB1TVh7bSIRU1+9JBLwfAHivHsYrenLMl/NlpthJng3K3Z5wetJMp7j
IYhJbiRvcCqCu7G+A9XRb/53U/vvm1rWqf+NN/P//d/yX//lv/RmuiF/+t/WtCbBoB4oRIJBLTa1
a5Dnv21pzeAvwzGoZEPXCAzX81gN102/hom65l8mADSsmY5re4xP+UP/8GayqLVD12aH67DLxev5
P/Nmson9T95MCyNBaBLT8Pdf57j/yZuJWmYMGE+Y287ySkZATBTc3j1NroOsIUZ/KRiDsbBrHsv5
4i9MOOGrGzlGmEl/NOmVgfnJmXBvWQbA5LqGtCQd+zbrZ7hiCJVRNdIJsgUTPM3sCmgl/Ro9irHq
qxGA7haf15FxCvdQBWlMqdu0uRqFNWzRxnAhJt0HpyN1Kh7LJl/eGEcNeO3JkpmdhpUJgli2Grn6
4l9xU2b+vWzq66zkDfPQ1w4RM1P8XZGF5NbVoiHCDGWPU7PDSOar34f4273jUvt42iga2piBYYGn
oQ/vJ6TDVIjyLQ0YXYfPdTr/Llh07NsPsFY+415mkn7r3Vll+kFNB/3B6jF4Ox+T4vOM8R/oQTwI
MwEqTlxa1N2xZ7z4CviPCIFzm7SeQ0jDxWTiC0mL2KjpYyWwbUG371MT4r62IfyYYQJ9wkLc4lvc
bMZ6ZtuPc+mgZluyHUsle5PIhLkOOzrc3g/C1RhrQ/e5KM19mFm/Z1ff6tx/Hr2ahVN21cC+TtxL
t8RzLzvTbsyNG2ac5RAH7EaWVKH2g9llT/Rbv40BblowsFiNaybLGbo/gPPGllw7NtmhhHXgkqCZ
smMQzpML/H0P92J1HrafJbYB1VwW5p9oheqdYOezm8e0I8FofK+W+uT0Kd+a/SRDFkRgzMkgIL8H
nw4A9Mo5IUWlBUW/PCNAZu5gGtt+9nAYEQkYJHX74uqRFbo/T+dA+gYlk/pmuPIOOwY3G4flPu0R
Dzn2ps6hRPhJOW3HJb0QOYtxreYb8OaxjOxife4D5zG1ywS+FnqoxijPfDskIRLX3AG9NTzq28zE
pteky33uNT5uvnnbjT4Nb7FGg8GQNAPruXDyP6b/Y5W4Ihi6wZ7VLOZ141h3aWWfeRpLCEF4TvyN
AfCu72cfobFvRyM5CIOonqsUQOGM0QjDlndtQBbcGEWV4l1kdD357l7k2ADmIGWQqgkb6gGyNbNz
7JeOmb+yqWSVOFk+a6yiuRU5bVTWo6/A5Qo5Eb8LyQL30jXbc2WzwvD9JD8k3QNmop10dBUNMX4J
em50Q+IqZ+wWraX21q9c8OZOCX1G2woLXAsWAKaFkZ9xuc0tC0YyGntq2jjvy2hJBicyc/MFp4b6
rBdKJTM/KVSNxtkuw/QcaDs5tIW6OjI9OQyvN0bl//QLYgc16lXgbgPpqQ6pJKcKoohDM2NfkqZ2
0Ttgc0yqloSCQpVbM/RZaTEoCFj1Wp2NTWF8QEYW46UjELE2CPUumlxDsK1RnLUIFZzqxRsm2rMO
B4JuYrzQOT/JzpnDixTOT2N3JxnMD4Bmrs26cAgB/eQZSU2C6zhMx9spDFbfEUXA5IxH0VDgJf6h
tXW6HZA8b8lX50ScWxeRmb4RHQJjkgBT/sMhmbf1L2ZbfwKfNoXYu5cal8JeLFgmndJGET43T6qW
vyxVi3UvmG29AMij2dmXDknxNBE6FtTJPiymiQencG4y2kSagGcyInFmzOLBpFEn2MDYV5AvNwnr
c2jqdAat96QlG3Yowvjks5ZsDVrTmBwoBJ/Wsfaqd/IWW+arqUvAHLSKVswUPzlyHaPuDnDof8gC
rqPcbG89BzvxLDu8M9BgOhkn9LbWzNxJXhjNcgB0WPehMi+bFyFK84R4w8W8/JiHJm2J1hpbXInf
DL83Txm8rRhNeZOGe8YE/jaIPZQi6IHKxWMB6JHBrO5LByRYQrAoluTutUzkg1dnGHorfO8KBPk4
aAS7OPKY+rHoUbK5ZwuFmAhIDGYiMCE++4QqTdYUNn51pylILes5pjPD3w+x/pELyZydw24j7eoL
vmOP+1HorY08XliQR7AKI8uRhWRIR61nUIuzeGavp/GAchX4jjtEAFRxpLV87tkUWwwj2T8DOtxI
C0KvxiUPgVtb5R7txxylvo+XOl2R4u7wsky8xgTd72lm1M6p+ttAhk9VSTKG11ZA7vKX0KYvBTbO
MMzut66I7YOJ2zCej55DVZiMBDhmWMukfZd4c3pvjJBgPB8Has/BgbZ0PLm+tM96kqdkdBC5ZAhw
ZQ1+ZyiIH9YkqmAimragFNnuBc/jACwcZSO1AuQF3hAiBVCSHuNldV+0MiGquCRqDsufsTKIZ4bq
3vSn9X1xntplKwJiUS0lzV1MfgtWsPOAdwXhB8Y7IRbOgvihuGGqOYG62E8roRiT4xWUwqqTzT6l
ZBbuAGGl8WoYavkzSi04cpqlk1M/GCENRilMdVis5QhreD8EAj4ZCTDNYFjoMoNIWgsihSUF91RR
s7RBwqBQcTj0TQh1Xz5XEw9dbGCYpEsHvy+aDRUDI5DAPzVT+uk1sonwcOzrzswvFia5jSfwE/WM
oRPONnjw/V3WsLqUPTggo1/YZDqW2BZ4US3As4gR3G6/omUk43te+vAiRxP1AtgER/Dmyr/xK9B1
sK5PT0zdufYES3UtzdvCJ88S5O5JdSzQHe2Sx5sbDpm42I2XyrhpS/0wT8G5WM2fSl4UVcTtjLR2
wwbKS538hdSu59AZ59PUwI1FuOBVS2TBf2gRksow58UKwh+5gs9DsG8pIAQcCxUJFyBfLDNhbJpz
O/gXY+AUS0lLIaO3vq/8Wtz4hY7I/ansedeMPKmd/uDXApkgw3mXSfHTiJm1YMquISs+h9R5lsi+
ssVHsTIhiwmM7g/rIpMcHOsp9Ycn+GPhJodYGE3BsyYHnb8G+1uXRiMyxp2Yh/OSQ7lAh8i4Cwdr
zf1F8gSGKNWny6GUggyE7KTchm91JYuJdjx0A5S6WBl4iv3iyvIXvkKwDgId+QxOLSeFC0ee5j4z
i8bYGl3z7tSmjpDH7EHrp1lywsDXFUDZCwKotM+BP+mUOlc3W9DTa/zqdLKIKo0C8dQUDBpGb7rT
qvvCL+Scc2Geq05Zj1mCpm0wNBVpQax6OKryxKqcztGF7uZB91SmBjzoxc9KyIcqcU/sARj/GsRL
TyE704bRpITTfxaFPpblgHJnIKI8t41dRfVhT5Dq23Sl2GVyHdS+x9zhLFCZ064b/tEPfqO9jzeD
/oMRN7xncIebhND6XghjR+V3ZKH6ZwkW+IwMPcoFX7qJ5gmBUXLH7PGigGyW+pi50M6Kvu4fx0qh
ioNG30qPSTPjd6YH1TkNKliBcTzTJrt3BD+fU9Kt8sRsucZZnfXaRL8CYIT5oG9xT2XdCYHpsg1B
E2xNGTx7M5yT0vVeKw8zCc6UyPTqHgsik4alJx+k56LiW0DDEdz6KbJlst3uu3RKbp2vQlc+cbLZ
sIFRiIq9nLP5kKw53FNPInfTnmwWR0gnusgI720XjC9gMySdQffWCweQ+Zrv7RP0LTyQUeOa/R2r
4h6JfXXos8m6l8OH4ZI2lxAYXlJG030MgOYRA2gyxaVm3TpZJNXn9VmvueNxEYrIt859kbW8PWwy
OvRA+zFrXpKG0Z3K9bsxI+OJdXGZElZJS29csSi257Rf4a/NqvKwUFr00oFu5uvfplM/YzMMbvTY
y9uJZsb8WceoemleaoRArOcNFn4jZURF+HrvcYF1HVucP4tPNru5prTbmiWz93dye71muC8YhoaZ
uKfMY8XiTe6xSRTGsg43W12u/6g18j58l6x9TiS94rW0f8VQWiJKwId2xeromd+7bfStsHmYefSm
g+kGWwf9m4lTUAX6E9AeBI01pZ65yjFeOebE1+s1x75QHG1+Yr+6fsjFj2KgJvQ+yZz60NR2pBD+
YW4oq/uZgL479opAT3hxMzRQ7DnSlaxRrambqZEdp7kA1cZ4h8VjwnzncQxPZf9ZGvkbHMqjm5of
di6yXTBTAM5l8NTmAMT1iLagQLLHuQAV2jAuoqqD27//M0O99buyYGmOjWxshhOrTX83BAvkYN3d
GbAzuTvQUjrzqqUzLy1sks3sJm82ppWbvISH5CE3dsrusV3cGE6NYW0qhaIIudvQkPWF6O+pxX96
yaz3qmJB4nToHEmL3+uSJqetHXtHXAihJsuMHjA9Czv+oxICsyzDC2/Gyr4o7gOCRECXYi0DYWBk
SG/9SFftLSAxAJuYp80pB1lvvY52qs8CmPhhKnDVVMte9f52MdB4IismERtOMLhG8VIULG1Rm0c5
lSPYv9C58fHA0Y9v8EdKLI8AVBCTJiL/WGr726u8PwjTsX2ysRlT09+xLrsZjAz7oVr3U2nzO2fL
AWgpB7uU7s2AmyIxmWFx1lYoT/UuHqo5WkgMK2XvnWZ7uStF8j4VLDNDsgZLArK2peuD+O8Y3LY+
SBkn8A+O6n8nlIcnUGulvwpV5mo4Vmykl4aWGX341HrUUBMWEMjZSee9hzUrnfWc7WuEzqOMOjLa
N9JfPePjugTD+Q3gYVsUjaB1mMdzacwPXmf7h9yz940x4K80fAz2AFjUxBEbtgV96IOXMPFjrQyc
3xzaXdeKYz4mwU6H9TUV3o8l5imqu/SXMnh3rY73i93lFupWuOkM3ndjZog46++iaTjIQNFQK6Aq
yPGfSRdCQ2u/2HAAo4Vb9MBR/CD0UaMWcyv0s1nQg1vp6YxaMqxIFqKDuRMZa3e7CU/JXN97Sd9e
GBfzSdjTo5jmXTewkBaEzwTWJcdVxJQz+42P5U1bmUA/LKDL+Fc2woc6XrpTlQO8dkBFWR1NNREF
9ZaBCJk301t4nWbn2/PAwKZTIBAXI5xU3mfMDpi1YsUyDKEdsCMqhIB33+BmbesGKSAUEzZslEiS
wU/bT0c8TNwVKbc1CcmvVbXqq08lgbzx1CwRneVt0nr7aRbuYWob8sCMhe8CANEP6S5E2I2quFOV
/ZxzV4UVzgA/cGiv3GAH8+mXKtHwzC6liIkwyFvvTJP+LkYAsA8d9+i6P3W42HTKfDOoK8p8hlG2
xC9w483LMB4Vhp+ztFpEFHV6YuPxJ+m9PLI6dsELzq3QT6dnNjMbiqXipsQcTExpf+hm874YwZIO
WIR3PaiMrVfMZ7E82MPwTD7Rmk6RRI7jhjT5DHvcTW6AkVjEQ12APQmCfOeTjB6NqDwgGeCsz8r5
Ney5XQcxv5Vo0dFSh/eOZzwWTo/cMg5+665lGm1zL3bLijESI5VFogSdXDTIDsZYXFOUtS20AQgL
xb055MunzTQrwrbEG490d1uj8ABcqYdj24/cIZaTRnZY/65bfkBavnVDnJ+zeL5lAMVOQOChmuPu
2NOIIEwuztnEwVHQV9gZtklyC7+HDtPYbH7P5B9ScXggk4S8NyW7AblODa3+IEtqMsX2ofE0W2s3
83Zd7+3ttR6YKSsqLlCTdMK98o5do/BnlIh5JK+jgXJ6J5rspg1o50bvVvA7bhDjscpO1IGXpdnN
lYLQzTwjow3a15AW+KnGr8qjY5it+Oh4y6m2YQ+UOduDtAuiXAWHXhMx2shq2NW5eJuXbLVF2FsT
GhYHe4v9DlU/oaiKl7h61xrAQvM9zP7ZIn7UKl37sITrXWUcyEp1thTvBIIJvcvcIT6R8nKBpR0e
SlgpIc79k5Esj7UC22uaHLpgCtbX+h11iEFAYopQf5dXkG8GKlR2/ADBDfeslHylwnruq5b0SDT3
CGKmgx7t57qACGEj3NHdKucY60tooMQbgEMzA/hltPjscgXteunVDZbtF1JXOOoXzt2cuZCkTEBM
i28gLort/64b/n3dwFz+v103zNm//h8O3l4Tj5B9s2Goh2xY1ihkBvgmoa78kH+Yw8y/KEZs32Cx
YLpkMLNc+MfaIfzLN73QDDimbPOf3WHmX7aLVCN0w9CjV/5nIKTxF/+/56woErxeCPn+R+4ww1zd
X/8ht9mGR8k2BCYkywzbYb/xz0BIcAIg6hLXYwp265HNdJpnecYFC8fHZg+dz+GLP05JlBX+Wy67
6zJzuQyZulDifC32QH+ZVuuanwGf0Q3nCaG8n2AoGjXxTelY71qzUFz1Dc/7UH0rzN1lfHEL16NP
CIa9PNZjXO2tJMfk3MyIhwRphyZSmXbxHrWbYLdpIZXNI/kh7oKa1ETH75qWgbrSu7Xd6jazl8uy
WK+pQhPaM1uJxtDdBn36sgz575jR6SY2YnnMTMmkeqWbdeatqkscxDNaXFXHP4Doskjl8guuxCS8
6pxhFN8GAWcs4roLihpMbwSq4xmxQNjaFktayrL0CT42Slj9zuHzKdbMuQGRZh0s06meur2dgZO0
FaPykZW9MvKRVTGFbFMyEHDw08nCv1uS+EPP6UKsk6P47MNLXQN2Rtf9nOegPer8yviEjU3sAnat
t11TgcqVlPIekIeEeV8WV9aZ1Tv6u5XxGHTpWXM62FilHGSExAPZ+7hkwiA848mWujpWVfYyTsZv
4QLFkx5r8Xidwsxuz7A6/GwLyRG/WCclsKmJhDInzdTRQWgUVaH+dnyUaEwtNnk6K+h4pQbaPV8m
lz0NoXL3c9oRgTsFG69NyKNiAOdUIdmf54E4Hcrx4eDO/hfW2nDrBy5pdQUPFImyO/iX576jLUWa
s6HUTo4BcgGV2ZK/HGoGxmksO0jkcrRy2Sqay1b5nOj7GNkerI18CJ6ghgFpsjhxqcGjeNXfYdp5
cdpVf/bZJGANkzlj6q2A6pLNhzFatwe/llzELudtmeLBrfgNobh0G2fV//WrErCZNJlhsxEZWThS
9jSEoaoQm5zn3hE8rCNBoKdKmnyflOAyq255MtVAtJA2wps+rWVU2KQjzG6MxJp0BMUE2TCLR86N
fStA8tlgkmFQs8zx2+ZGropHJCkhA4buMR3BDnXpQ4k4slxVkqkfwrWsVhw8Esp01VIaI/WG5Q5v
Ll8Lih8ePlnDiFtIAItGt7wIFPIkweyJILpSFiBF9BsHdZf5qw/Qs4C8v1YzVtGmXUgLRwO4pM0R
brTJhkFzQITTeU4+KgdLSGGVBNU584bwVVIUPpMYUU2i8E5PhkYmUL+JilFQjfzt6MUV1yxB2B6K
/3CNMS8rcTubKCW8Krsvk7aJClHexD3mrgTaAV4JzWixhdSXoynWFQiR2W0QDvCGMyaJzGWd28Xg
I6krt96a/9s7sb8OIj5i6kuqlRWFGYDSsJdvK3R+xT0DDlOXgBHJMKWLfE9zS7Ci9x8mhfxU++js
0tG56ukn96RxzBh5RfbIU8SY+WKNZ9fKXJZfZLoT3PU5J/6+wjbF2gNIVU0APPKheutNL2FOMnyc
PZgzSfHeghy8TTnTujVHvtHTHr/4HOk1Y74jbB4Fn8tMaFUkoTQ2g797zpwmkJB6Y02rT4F18TWS
g5dNZNn3iMxEGu/cflVBs57w1iqsQbWUNsR14sHZSg4B3i3YuktNBKmiNxqn/nsK8rcceddBGcVP
k2Kz8f0u5OlEwGlgsJXTz7gabXE+XMjIe0U0TMsd5n/yYra2xdi/s7YFquFUgFyrNtgLwD/WCpo2
EWh5K3o645iqVhg1Eh2MN95juWKq5QqsDiBXDxCsEyxo1Yq0hoO1JslBuSsblIjJPcu1/8/eeSzH
rrTZ9VU6NMevhAc6JEWovGHR+wmC5OGB90ACibFeTe+llby/bylaPdBMg8ugvzxVhUTmt/de+16a
GoOtgdgZZOwGQjYDkfTkaR8PI2Lv1LtqVTnOeORKR6n++Vynv+AO/rxnsXjzYXEHMLmXUQQniaE1
17huLLW/loSCVcud3lV663Bf56hvngaN+qbZAy4R7phVpkHgDJvV2meIJYuLDV9ia2loOLAysfe7
jjsKgRGp0eIVjHFYCl9CQ8dxp6vrAQ65o4HkrkaTZzDKB9kbGzHIuykJ9pNwn4E0YDOrDHebIPmG
P6jzlu6vcnG2k6JWopsDpi64TioeklWvYemphfcLkv5GOIDU3TqgT9RUe883AdMP5m9MCh+VpAh2
dLN72DQJTzvszgFGOzGFX4OGtrsaJq4x7qHmuWuwe+xgT0/uQxAPm9gaY9QEIPA4co9+z/2qgQ8v
h4/Mi+mR0+D4iKWAoK5MtoygunVuwmIoNGregzmP0AY3AQr9rHH0cwOYvoVQ72lUfYtnnPkBPTAa
Y9+YI2uVRtunnT9vwxbc/ai59z8AfF3KSkzgKEfzLu6EZMILBJV5AFBkZJNMo/RHkb2x4OlSLUVG
IAStglF01cyYhNMl3XhoOWvLbAVTD0D9nUb2F7D7Uw141DD/wuL1GavZXMfop0ddW67R/9RGO+uE
NgAS1BdX1wNMUXmpLKabRgAQJ2/eij4+lrKkuTmBWEnHgNJlAxQzQ62nf4C5LEUEupKA7Ier8frP
QGypKxAfDMDSXb6Oa8oMgp5VnLnwlsZrGidps3PghNQ0IHQ0IUS6EgGYVb5vPPesEuoSJpyxuWdN
V/Y0kT8xxan49JN+FXZq33oJQe4x3XtJ+dbJmDjXbDPe0g0PRXQVtjQGkOZ0tzrrHnOsH0ZW/Vag
ORa0BwZWftvPztUScbwP0UrWCSXG+xENcXEbloUZS2WwXFFzqBc6xQjZxxOQwTUGzoSJJDadcxt/
CXopUGNp5J7zcT93NVNvptHwM+UHW6YY4cVhvj+KZD3lOJuFm14HcXusaApkRwQ5tAkUjwEugn6R
Ty1hfGPAIW6G1FwmQMQLCk44DRUNM7CFMvLReeB6qego5qiDIkotklqF2LrXQ0XOvR94Sbgm21AT
8QUj9KLHtPhYl95nbFD7J7+BOO0sqaY7r23JomSGOs07nMlo4aigRWMz5tW+y3xjOxBGxbzZ4pdf
mmkzCY/4dchAH4qHAQKZ1NZcEHukgIDub5s7Qe0AeJ22smfQFxrOrZXb33ZtU4619F+16hkfKvYK
QkPyVHGLnJcfG8lQW839PnVbfJWHrDaDU5RHbJ0SqGcU2hRZOuwGleF/hWJjpB5pPMpPElpUYldQ
J8sytHZSAjk2TXCZlbwyvEYmdxM87p23R/a8WRqaWFMLdm4r4q8sG+9DnRwxJvd25HGnRpB7rJU4
zUPJU7HtavE4FORH2mFK1rZtMvDVy2fU3xslRGh26NG6th9wUpNat6jAanBrTGPssEm01yIVOYRm
DJOJUxyGkog7d9gvtyy39qDGW1vcNFOcb22jvhsCNFrHzR9c23hs3ZzQoJ19BlJ+zvNEAUl7qAtE
66/GI/emdFjZr71nmlaIZzbXBhpzARiCzPnZn9T9RNfPpi/zdyz8N7Z5GdiSURvGXxxpsAHdfUiN
KdUzJjPlxOQKyV8iGWJNwl/NXUrsUjv+tCb+ZbJdoxzcA1u7nmZJXCQyjy4eWJzDcISsAl3NRb9j
9DdqOS/Qwh7IkAdXS3118YqLmCLkHxGwPyPXc88O6Vgt59t0UleOlg2J4iIgailRaVHRkxYHBE8r
Aculj3gxt6OZbpJwuE/qtkWoYUGfYnfcGkzeBcPKdYaN6ow1tSH8suEp5QSihU5i+hucH5gstQja
aTk00cKojUJqMFrZFT07Zoa5cIKoUi21oNqirLpaYo2T/GPsw+M804cTNPyLSyBYoRZmCy3Rlmi1
mRZtER6GdcGcsNVHieFH2tUib4baW2nZd9ACcI8STAvaTrXzYbbHGZOwchGVbxjKKEKM0JhQk2st
K9taYO601GyjOS+C6ja6zt9GLUePWphOECovZnOXRa4OICNej4fePlTWiW0zpv6xJESPg2flg4Kn
Edg4VcXwhUc193S9ZT4+AmSCTNprUDSnfTLFVPqKRHBZsH2KZqnLKAFtCct78GIMqDH6cNFl4dY1
yh1gLvwUivERVGv8BKj3jpbxXS3otyw5EDJGvLfctQwX2b+zr4W2AQhtCHBxBoTTQeATQGwmNKet
AwUeguDHTJA9utpcUGibgY/fwMZ3QDrCW02GT7dh4z7nkJ/JCL36CtRHJH32skVNSNQkV+gjMZqT
QCKo8whlwLvBxKJw8FTpbra+hYkYGYoEAmQyXBJU+20e4xcHGMAjTBazwXXCxpC7Zrl0ZIKJb5Ci
YH/gzpQkT4z2gtRbE4WUYEqdbai/ZvoTkgxHM5fPeAFCO6jqfTb0n1ZTgh1jK0LIjDE0sSnPr3Hd
Vf63HyN9VRTs2k1hb3yqdpk+nkylz24ho1DOz5ilqJUao/i5bEirCCjZBbIYVl2gDYEJ8K8jV2/F
1MTn2lbjDW8+OrLhAPLj8fywMIExFYB4FQQk9QvjOzTwUcZx94i/6bPAlbaePfM9yPzTMp2iADuN
x1AUUIYLWRl63BJQN9Ul7sEJgnSfJx4T5Ai3gZM5nDFwZUDHQWzW1YpWdlA5K+qkDrBBs5JxKXyI
24SYytahksH02NGXOVMNL6diamj9Uxb9NFoAGSlRcVogd0Gj+d6mC+SECg64ogrsFdFsZBNI3Bxl
T75s0xVg4sSXnHlnLIBZHVqbpoiekgb0eNcb/fb/z/z+Mq7zxL8/83v56Mr0f/6PHhHp8qFl2//d
3O/nF/157meBeGIRCgPfsTzf9f9mNw7/ZMJ1IgnncgNg8vZ3dmOaYBiiaFST7zI1dMO/2o1d+0+6
r8UNLCZ2aALwq/4jXChL253/cfKnnc6CQWJgO7bjCvGPk78iWyyrjwtuKGw8VmRF8RvoSmSDScds
EU83851WpTJv2aEDQ9OmTBn25Tlq/WvkhHyd6cJllpodhq0vzlbfjSHfiP3sZ5m+MF6/pLqyWdHd
LOhwFu0SYmHWlRlI9ik9zwXFBP3YfAwO0ljWBMw5uAuiGl1krOjwHjP54TLpIFaOlyoDd6krpU0L
e54ePlE0TeO01NXTGG2s1ZxH5yTvnhOT8CdJC4gQNvGvAeiBrrAO6bLmhnMbtd07qe44G67LyHyf
eonJQZdgd3FMxl8XY3eGFawa0h9oihJtNjljiiGlmxj1fmAElnkoP3E9YF/OyFfo+m1smL/JrS3J
h9u214ZM2e2la0Vndx95VzzEFQEE4lVpmrz86l1CyY1S7y2dBGHb4nEcqQFvdSF4Rpkn62l+41FX
KARtoJmuDw91kbgjK1JKRF04qLiHsM/mHQaJ5z7OSyZ1I82HdJKPupxcODHHL7/FOU5zeaYrzIX3
6tJonjVUm4dMQXc1beejrj0HBfqegssLkuMswqeYvOQqFrDoG1bOCcr9xvRhaWfATa+6qaJATFes
O639ZOnS9ZktQyioYZfyQnhjL3Q9O3ddzGm6st2NKW935WGiOWIx2Wor6M8dobhBxdWzE5oR4s9j
aRg9OZ9OnTJTvUcsYnujiJgmluLDqPw7y8L17EdldG5apO+I6ScyD7PViV6FZpp3UY9vR5XgJrDc
3ueKCG0g7fkGoBJmBCI3gfeZT8arlXsnosDPUxc9hjTemxO4ooRCWAzIs1k+G3mguSwgQ3JSKWUd
nuuGUheBgWTlB+G7YxSXYYI4mFvGFrtJu5rii62wCTDlM7cxQS1H7MLePDW+HPcInhCC8/oqY1aw
9xZ5gKVNeow4cdQBHPLg869NvaMpJnlHvg0bj/lG/JNh7Qi8JK2sbpOOorj2y6nf9BSprHOZshdJ
fM4NjMjwPc7Rl69RvpWG+kLeeUGqpr632giovy3yEnyQ7VjT8FPHdnitHOQzKN2A2aAG9xof7GqQ
cKqRwgq2cKchw8hKW2Fr7LCeamsQcaeRxJr/OcAo9s2Iyt8a0AfTu3WC+XtXoXnuobQzuIWvHgxf
hZen173NwLtxgW1hLi8ID7P5DLCSFymTlGi0bqQNW/wHpGyCVJ7Jf2786a6GtTxq6LIXg8N0JC18
GXu6riAamQE3HwO44UtSfdS+PHRwEXcll9U6Sc+ZBjxnHcPPFAzAytb45z49ugmzoLrh6Janw5tX
l+WtuaBMmHF7M8cMYop4ek7r8M7hMr8tgPtMieweyL+vS6mG16xq45M146bsElDknjWcjFLTDIzr
iXF+VOTudeHiJYVgc64MnpyUIOrqUveMygobALDrOzifOP0sZJto1uFcEM9cVxqgXRHDxQg4B2yQ
aSqqndfGdpjjxhzREpspdOJ+CZNjt5TpExXUNPB4rAo0ZiFQsIctk3TYjnhpYed/EGi5eDOTqD4y
821TOubz0gA1B59+imGDk5ZLdz20cCMFGx5fG+OIGyl9WtxyuveHkhnpUNxD7P5wMVv6XfYUwyFn
I3OHk+ecMwmKOUquYv6WQ4BLYM5znfSWa8m9Qjkw0UxJJDNEtN3J4RVK9sIGiVz+6EFETzUgfeLh
UQt7dSMl140NQJVs9wrTW89BMdyXXFMNmnel2PKqZILxUDKQUKTGVj3uylyQNjM1st2y+y8Lssau
tMVDprHubNWO1CiMnENAvovM/vQ6IPCVxsE7DWB4YB8UW2tYfO5bL5bGxzcaJN9AlE+ts60B8zht
oVVYFkWh0OcHjaEfNJDew/e1yYkA7rgSA3xygOvxIwhU6HLYhQENBZgWSrogt4VKrlpVXnkagN9p
FH6oofhQuuW+16D8JXNfot4MrsYo+R3B0l8kUH0uZPCxvDg1bt/Q4P1kJm7baRi/rbH8Mf7NdYOf
ILExzAMT+g2956bTMP+27CjrBSbYRdbd0tQ3c4PJxM+xEtSIeyyXRObNGrMDJ2axqQQmfE8nYCw1
AyY1fCK0XXy0rOHTdrxz1Ljh3kpFvGPayp8/l0+43jhGNoINedHtC2PZJ3X6VFXZO9xxKgeY29Na
GOyFrjow6TzwR5Q1qMGfxoyMaBD4gREC87t1XV566bCRFAivG59y025mSm7KS2F9+4Y93iScbrit
FWToI8y60VVsmU8W3Qy97mhA1llRmfU6GSAYFnouV34pnloJbr/uKHmIdN0Dc+MWX6S8VbNnw5bR
KZhma8T0HY9V+UxTMrkiGNoVBnJySGbHtl6a6dlOZ2KBDQDp88/HDtOyHcylB0AlywmA7XJi9kcQ
+efdn0/+vPlxPGXWBOPo592fTw6tEe569iJhG4anYGTMwl2fd1Va0qWKHkWkgHvfusgZnzNhwFUB
9IFyct7gpV3+ePPzub99+PPVf/rcz1eHYfr7H2uqBamrO9XYgsDwMcU+KRkhr2G4zzaGsVDmbA+3
oRkDvEonzvfNzFVuELT587tkQSQTLNENx4DW5nGJm3Mpx/r8xxdMKnUEwKugUCejmbD/uGJUpz/e
SJq6swljUkyi4NQpzz/9vIe4++f3/vgwdTF+plRcZcitSf6XN8ya8rUVxLzggdCf3QimCPL7uYeN
uO9AH1dqOFvsHf54Q1YCtKd+80+fi1qjOFI7vsWI5uMSGWgg0O+50vKhBinGdaqHGZ+x2gyVjUUd
ozJzv/EN2DcQ3yoZhqux0NZkihp2JJyzg82jloyucw7mnDBKybDz/FOjbGT2P3ycYAE8Jy9/+4af
n/r51rECihOhWm0XMRtX6ej/+Q0sPkwxJLF2nTEeE2WSWBlhtHDY/8xawKV0RH+WVjgBk2Dsj6ml
5eU++9zeDLYp69HcYBoMqFl/MPzE2dC5Hmwi4rKyt6lBhCTROS1WSIUNr27O+eS62ygs7XUY3XbU
eZ8HqmLRVXGcpMFobxOGvQkoyR3zcufGmGzSFQ+CNWJobGMXLQNzARyGFScbQACcni1ZodFUzdYd
eEXovoaU+TLKXgAY3G2vyxQQu7EcjZyJalAwQ+saYR/hTrNK2eLAohpvhJsdDIUTKUjtaee79L4t
c3poW7bmNB5onBqhQi8AyZr+DvmvKCT5jUjkB6uLX1Qy3svKGO6CVH5zuraoZO78rTvfjPFERaTr
1DtOGpz36yfGJeUGq3B6FQjjkMsoPMh2ovGuYeTjt+qIk/Z7ZuRMney3i765jwXGx6WY1cqxm3kb
LLAERIakRxHQObSdu6H6mman3nZt/h2wm1vLiGhbFLwwSda+pGQ7aYZrYDbkaXw4LXNGxID9/R5G
abD3mPTiEc7BLTrJKawJgJruJSGdUZlsUBJe/phEroa6NZgHO/G5bvEuuyG4q8JsgU8bIFBHc29J
GBDM6VWxNFjVvsolT0hXO5+mBkqkwavZIEZ4mwJPdRzgM8OBhNM4kruBvsb7Av5/7Znd3qbeKAPJ
Kls32acV0X7om8jci6QnqgEZS1PtqbcrUKrhoV6iG2bSl27czGbUHFrHB5ebWneNSUgwZAdAieSn
NdNaExX7CcogZZ6GC3ArXVYdB4gIZeQ4OMzV2hwjMLI7UL6k+pyC8dOlCR57d/fbl81Ns8Cxxw8y
Aw9SIAL6eNsCYeS12+xq5V6rgFGeom9FtxP9ykCApuVIJYCWz6XyXz3q23SXMU/DhZnxqcJ31ijz
GTXjg5Zv4LvAozJFLmi0F3M9ZWFGaB7DNaStc83GdVeZ1iFL6Vr0OTaGM60bhXdlWmNwCIQ8tEaG
R6AxnmInMle4USF6+5JIE8V7EZPQPUyWXV5yTDV8JGr+QMxyqnuu6ulBlgvhSqFNJB5+bvi9jAGt
IqXCYFTWznB3bSD5jCp/lRnUmAzyRdAdGmPo7mwqF/uCuenYnFlgmlVS+m+mPTw1ElNsln5wgwxv
6cDx17nhvLTDfJ4y46aNGS2NJd+fU4rUvzsJ64Y9Py42soIY5TUTBVIHPcMAxpsvCTNotvPlvnBi
YGr1ZvSBolrxgDTRdfWOQdSqrgfd8ajOxUi/JeT4aydcMb6bPIRyueT4Q+WVO7FrEeoxCZxbSpqo
Smue2LbdDNb4OC7yrpUjO77If+kkZsQhxfphFuqtqgVIE+vZy3LaJPj/DJORX5mBBwZjsCAOecWv
MThWnbonY4a1hzM3FkGh6oelXz600d6YLMaT9S8j4SJXBiPZQeKiqB/qwYZuln0LfBrsVm5Vnj9q
xHNT1g/RGH6bqcF13T1K69FmYnlZHA4N6DDnMl2WK6FxoaWx5V+5l+oDpB2SVgAlEYPHegyGhln5
yL5OBOuAe+fBcKsnmQ/dIW4J6sA8fiysFlSOk/xClFpOfgKwIWebFBhNwd3YSk+ZuzPHfDum6gHy
9oml5Vfv+MU2C+sfCs7T7FXf7hheqSF9NetQbQp+W9Z2x6QsT0urnmLqqA/CsaM95TcbL4kJ4Tjn
/CsxBOBWEpIK/Cr3jOVBmkfbg74VV3euoV4wd9ybsXwM4q8gto5VGj9nFiLAInp/DyPwkpUL2Jp0
VzTKP9mmfw4hhhKj/04N99azD6OTPXBuugQu/Qi01eRxci2FO6yFSMmaq20jMcPoQ7cQj2bZb7Og
ugCnYDRh2DtKGBiyuoxqwuS3EcjlMBi7wk9+z1QAL+9VYtA2jMumC/GxtEemIdelxWTVG59FEb65
LjJgAAoI3bzd1hhEMTLHhwpwbD1BQ47juzAtYXP4NMSgPC7BqzJ6TpHWgYC1COzHrOf41dTVi4fY
k1nibeDoQlDqTA78xuGWY43eRynCF/I53Medq3BGo+jKcRtb4ioiU1M/OFn00OgO5CCKPFCC2cEL
2wEHLHeCqhMAP0BZkq5N2yY+E0oc6WPSgdfRxwfc9dU+qGmoaSU+/u44uDbtQJ5X7abcfSXKQbvb
wi9YcONxpuTgaC/B2iuHS9uIS2iH8PMUB4mWlsRDhzK7DT1i5+TDqWXAo+HI4HddGrf2eDU03YNT
0GCrXQd+gGg9k88ldgf9bgyDU7oYr57pX+Wd1W9b4kC08viywByNUbtBvoaNTo1p98O1LTNghbQM
gnw7Lfmwbha73duoeURXTVo0LQ48CikZf2+enAszTS4or3BhC8gyPx8aYue39Xtj2ueEKJBqRrR+
Uf0au3jYWs5LSK1POEZ3UM/27VLchl34JKfRv/U94+KOSLpFK49GNWj/eXDvIZO3S/0Uexy+4Eeh
LhuDwtiySqoNw3aoiJS50ESHJ9qcPpcyvM2GFGABdmvHQB5AI7dJf6ST392wer1Hi2sfyGLBks+w
ywnjPo9s7gCUNuS9eF16Rqe6MaPrQGIiWj0EYcEW2i/JmNvPrRHsLTwj+ziW/GL4NARPOb/hrizX
c+jgBy/CG8OfX8NmQaIH2LkCzfYZMMElYjlBQndotp5mAkfZS0wDkUGAMVPtBXwP2h1w8hGm23qm
DDiOz0Yk83Pt0rfMIkMe3hm/cjx6pxrKVLcY5bEHGUGOYrrJRFfv/59oCvvv+vqj/O7/y3/+mv/1
qwbVn8bJ8DP9/ttHm4f//vgvv+vuXy4Pu8d//s5/+MH+v/18Of6uNx/Dxz98sP2x8d6N39wOvvFr
/fE/+fN3/t9+8c9m4EfVfP/X//Txq0wr2L5Dl34N/8Yn7AmKH/4ds/FL+l3kNaP7/4PiwG/4K98E
046Pjzd0OFAjLvzVaez+iU610MLhyzzVMgWywl8AJ/afMAl5NnEf+G98w9+aKH7YJxZ7+NDzXJiq
9n9IcbBAFf8bxcEOhGMxOQgxMAuPv+LvvcbcwBxAFQoCJSa3lujcUS0lpQbAncyhfiXj7YMbaM8x
6I9VgNkdhilTNrImpbScqx6+a5vPd3ENLsFK6UjxUPHhjrgfYUSRFrJrxSGiu7Vqtuy2nUCHoMRH
6ROuo4o7tx/1MCbx9y3S+Hr5KkMUb/ABbLdg73ZUXhQ47NY9oCD8KN4xZj5r5Gye8TJxvHEjWnNN
eTbBrwKhJR0d6SE3wRMsrta7VU4OjjKuJCf/lY7MhTzpMVz3m1unLMZN7Ui4JLCtLXqj0xgkZvsa
zplBnl4WFMDN+Pat8iWXw8sYS9gBTkuJfQCwaigomGOftBXZNG+NXN3ldveaChYg18ENMyh4vqQc
4B5Ds2jIWoYNbXhGgx9hGtWh75iwTjZG4V5Y92aXvKXZEu7smkjGGDjGfqKf7VzNCZNq2YZb6UfF
1qW2jBXGIBTMw9Cp8jaiSRiD2D1U6mYVRrCph855y2LwasgM/qbN04Q2D0WSKqLUklz+2rdck4Q1
vrNMzTe+VBzaJwSW2qT0JnZK49SYwuQ0bz1z/7/lGaSQu6kY3ZvqF57YDPRp8ULDoLWLIUmKzsLD
adB5WaluSyEdSXEM3RDcpma1yzAUrWIlAxgh87OblfoGzXHMHk3+kimlTg50jOuYm8Wg/sAVC0mn
YcSSXU2HQtLtTvOiCQv5NwldrdsSS4GdADF/iqtDMb7SrHtN0GSPNW9rVCG99NpC1RWst1GASXNc
vCun/SLWRjdeG79VZcuw0XOvJpOHVkSH3GXI0Np2vwKaGUOtx91E4GNpp+sAd/dqhHt1CFWi1tUM
CrpbiO0FMSBjKj03Hsy7tQpqzjlMN9cY5iE0kNwMVXVDYxDlHK7g+Ux6Z+MHvLomrElCBCjNrUCU
CVHaLUmP+ZI9zqZpbMFLA4iw7BVGAnAKtLdtmih9N/yKFtoeHJBpqwfRWNUeOw4Yxzi7d90SzXnE
mUk1x93oe0fLi5zdOFPBwWCCMhY6egPQWd0yVrh+i3cofJQKezlA3SpZm6JJrzxbULNACLj228eR
KeomNS2xYZXSP4H5TDCidTgg1gbb365R7Z4b5BGfpthYFVd2+yFbfH7KwKeJU1K5xKvVMqAphuT+
FGAJL/CumHTuhGytXRDDibF6yaPho1ZwSEbfGRsGJ6FJeV623FW192LEOGaSRkFFHE+2Q+mtXYtL
5NjWlcODmZb2r3DEtxt0nbsZPPaGfeWTt8y006XHZa6fHdv3b4TAD7sk2gxQmxujb7+yGkCc2dBD
Pw6QDsP+SPxvXoUkQHYSvNnGI0IYB85XkdXMNWO56z1goyWveiwWxHLVNByXRuPbFnU0sTh1BV6R
OTZw0iwchpqErUGRuo+8vk6cfM5qfl6oNSASzERtGNCmWpHvuqEHNpFixoj9/pBnVFIh3xw9ryC8
Jd0TYNgHp6KXtCoLvke2dIfUbLoEKZUV9sgvcOOZVRXobeaLwkmzplV2Q9ULXvTR7HYyaNm58IJy
6Hpb4+W4belzF0xKsgZjXubzpHU2Flw/i/dmbmG3qfjZKAjvqFJjGSNfvsPAhO0h7Y7OjMWJPoJN
nIFDcFvwDwWTkVlx9WdEBeB6TJyzQckGPc/LVA3XMnLSrdVBN9+0FS4qG8USLJJ5mGoLsrKFQOrY
eG5cpc09tnito/C1Hvqnwo4/prTjFYk/3fCgOjuePDn5gNPM5bqMixKmaU7Lbz31Zzt3cH/B2fGt
nmTIYyYTorIzKVNSZr/KhZWgU5y7zWQ35s51bQSfY0JxihcZp9Lxseq59KpPNU/NPCAtdwmpAq8D
Xhu5WMb8czS7pzAzbrujryqclcN+aJadDWeGKbJCBh2NJ6Nt7xmBXxf0RLR4tQ6Jy/A+Mx9w4WDP
DcV9qNXk3rJeuqauubQJE9RJ+olWfz/5xUOYiCvJ1A3mJNEAw9+F2PFUNO4rAa7Jju8qzP6C1A5E
WnDT3XgjLeMJP+vj7NKLaA0zfJ8M7s4Sdlg4++6uyhr/qAihrjJOGHTNvyx5+l7VOQtheNOkJn0z
wJny2kS8DJb4AEyPPKLHBGUhUYEmQn/G3FnvPkosXHxgfXRz5wMpTviCWH0NXJ7MYvta4egyREgl
UghnJpk+EfsGpEEQDO7Ev7oEbE2Mgd7JoDnzEjlXsQ0FS9pfiaLbyUvuOvIHfkYMtLQjcRlFKTd5
M34l/XBWGJAyq71ylAdQmiqsCUwkw4tKKUakTbgbxoGaUvtrqasrpcGQNcEVHMm4qTrOOpjfnupq
+XQcj9JwOUfX6AH9zewwYrNhTWwDfApDhDIpp4FNOKhkDtkrWlPhxUM9l9yXrxofuL1B2VyPkmDQ
UAJD46kne70S1QiDAzSIIge5eHfQ9JGmxh5r7y9aHyXhcsIUtc1pvXptegwVXu89uS4m+1ga/mGK
uV053DCOg6yvZVmGG3YFKYPxgQdNYNecE6uiMZp2PNJRUGGnkSomchvecGNh/QoUZxDKmTOs3226
N+CHjAboq3J40cSLKmWiqSkp2IoPdBJw+BtZ+mFTA0wXdXcJ53thcz9EF8r2or3rATExSVwloXOb
9oBnVeDchEmCXwpe0tx/+nn4eygLe9eRe+IlE6xywfrXOwNEkHldZ61ccZbnLyyZ13TdnenTyWj5
J6e0LiQqta3bG695Zazyxka5cB+xxX1MHZHwH291Ys93XqFRjnlFPC2D+yDNBhSpuK5i4zMd6qNV
PRqqvk4V1rZC7jhrW9txoNXRbRC95vgdvfPYuw9xmr7NSXHxLH8jrFvyrsB+ukt09CNGP0Q5qE1T
D15dP7fFdGtV1WdSezeNH1J8KgL6c423rKVcpMT2NnjVOciCryBKbixqJhJjZOkz+gd3Af1v+quM
0z5DpOWcB+1yEoz5D30AjdSfqUlbGKLvwtZaNv4I7AeX5jXC3J7dh7PLje6Zq6U4d273O0z89jpb
smoVZFdGjQ/ZZDcFgQ0UiH/vG+UzAKN3s3UuaabAkuX2dDP5ydGasvsSHGqQsUpWErVuvqYjiEwL
Ql70IOugW5HiOjTTdB0V9nDtpQB/cqO+IIi3pH63EZYPK6Y249A5DEzJKHVOcMKK+xqBp2LM1nzX
BUaRBC23QLo26/HN5f8kjOKmktldYpbtKvfTZJc4Rr+e7Hybk0mmvzOUOx9M9FFG4jNz2UpVVawx
CPLbUqxmZeTuSv2guP112qD8icUFgUElo6W72CznJrGzhz7IEtoeyc/VoOvNIOLyZ4a682NdrZGL
56Tg+OEa6Vs7ew9O33SHdKFNwddUCHeGBTFPArd5OhdXoHXXlCTAtm+ym0h94GS54Ed48j06KfI4
I4iHXxCME1ceY/m1ZvXkbXFgAngXTMUr43b3ZMLwGp2FwFJkTvckTbld+h1yJxvcTWZgVYpNwDGi
fuhYeuaw/cY/8erlpIwb4kvmeNfE+u+AKwVKvS9OTpDhcCHcxWyQTj8M5xVL4Xry4ifQv5slsr76
Ojv7+fQYl9Y95Ukxg7L5TLvpPfJrcAZTdeePbUYiAfGEudRTDWracZdfJQnCE3BGVts58LeGSust
jTSgFvgHC4/rtyawCAcv1Y09ltyPZhls7bzZA/vG2zgyITNsDKgh5IG7DLGepCBFLBZj6JWuWmaE
XSznabLDTRdXEwdHzjiyfpwyolQwMuC2kHPRR6r7HMSImUxb5TVwFrMEDYZlMfNHhnSshW5ziqfR
3FHXQoIpotowzt1km07VCMi3feYMZAfVvagpWcEmCxkllCQi7PKaVUcdFwd6giOfqBZ4NMczujdY
mJxlzJFnYav+TOgQNABK3ZBBks6832mgdNfHc6vgXpryY6TZ52o2/fKqmPujKngJe0iESGi8RIMC
Cxn7eeiGze9g3tM5TfCzKR+s1HicI+ahgYvAFvvICZNRl5j883ifje7vhFr7k0mgR5rAZiDiHKyl
AukyUjMEYpJMB2Y8sXT0asXPkhMqA8L4ujTiC1QSCa0DGQxgPnJeHG1LD+6AS20L2QwXTvycdyCT
5xALjiW2PkAoyc03memLEIfe60nClJ13yW1KXZJAPHp+6TxU/RmlZ9oCmui38WK/OWMGrsBOVgx8
+s3MWfS+GuJLX8TP+VJwl5/9kqAKvUty5D4Ve1iDhlKeU5SWdWTazgbsRLkJXC+/XZb6XYkDsHFu
ea2V7iwWRSKin6FrFoh6u+F/MXceyZFj6R2/imL2YMC9B2ChWZDp6ZJkkSxyg6AreO+xkyJ0CekY
OoLU99IP2VU9ZLmuVsZEcFNRZCaRiYdnPvM3WpVhygwa0bWQeFf16sgQ52FME6JzqqXR1KexUE+6
PKhp67vbJnNOS5QLkDVcq1roIDQptp2mwgRJzjk85n0Dt8Syb30E0mYgZpAykDbiHqG5qJGuWJf1
wxCOGHIEnKq6kiDy3EN3K3NaYVZhRAvcCo/D2qF+lMDhU1v7oRAOGtvmZU9lF8Cayv0vXC9059jF
tEewhUPkMHlkQaJr8zpQtqMu7gSwNWqf6PEo9VaJ1FtvyvhSQRUF8MJZXfQhup+PSK+hOp1BDqyJ
VWksakcK3OvlIGlBoMmYrykxo9aegZjogiuEleyFAP2+KvGYpfUDO64OP4w99fHYvSLZttD8sVf6
RLpw2I4xdRk1iBi5IbH8VuJlrdCFLNzhlKsmpnMjlDDkZPRhKCj6uXADiqIYE6IeWC0scFbHKagn
+kwc08iON615EsXRR10vH7E6IwUxELfTIqrORGI3weiri9RNMDeAKxXlH0N2SPawZN6qUMnHbCld
6iqhWd2kfX6hZeOjz+YLMgm7Bc//2MIZBeuqgl61rfwGsuxIlEvvKHO8c7bsEShMMM4tm3DY0/EA
71EnT5RQm9UF/itEIOZxY+JipZRI0GnGdZk6T6kTrQZ8wtBcSNsZx8x16MLXdq8hluFxENkR6T3H
DhqSKBDeTcTSWKtoWMcNghe9O8vxoiK/ryZ8V7WJYCNOuTh4IPYEPWOLC2wc90KhLpNz2FCYw6fD
Y0fv/7CavBIdU6Hn6C/RFisPhem9eEON2DiyNko4VdWf48L8WNg2bUpBcd0hrGvTsNiEtg7OYLjq
fenP4iLCYs8UyVIzyzsFdPCxtMN16Wk4gSD5yzJP5sBj3EOsCW4tE6qA4yJCaiQKcuJRjkOT6p+L
PqUa0ZbndZxR/PIoZNVDTKPIz9cjUcqJ6sIj07EttYxNlutXCuzC+TiQvaSo7WQhDdu2N7HENuaD
LRGll9EtW+MqK9RrHNLPR1mDTgXdSJRBDY/puNJ6vZrVALKP+ry4ckSKsZrYqgjJEnQjcBTaiwBJ
Gm3MnztTn/u2fxbgSXkoh4Vnnk0eGwlRMM1BUHGjkQ2LUSotX4WDoAuIX2BGhEm6oQo/KZeE9w1s
J0Twg155Vj2PuFSZwm2YQgOt0Qm2srJL+N9AHSRPVvngaci5xANSPWjDI6c3zEt2RTUjHW20uF3l
EXmS1x1D2ulW5EmXLToiTExcs7szmrxwMtruFgH3KwToPtgiBSRaWtc0sFBIoGzyMIpmbagQAzC1
v/Yx5qDpTyclcjcs8aaqTs1OQ7UgnUtIDlRYiuZjwtaLrA4YDIm0DWKwMz+BM49bp1aKjRTWiZ0J
WFVIAVv47dZIedKKuskdrF9olUMkeux5UiOuOI2Uj0QxXaKN88yEnNNtKVH4PZo9dpa8dENxZxKR
Uat07nQ31BDU0YASdno/H/N+qzcbTWnzRU7jWkG8jSWCjkQFxtnWLsfeuyAL9meKX9SzpZrqZ5ZK
GTJHQFArrlmF92Og33se7Xgfz/FkAlB02uUglU8GoDXqzQDJlDS+HD1PW8eOSp+MKpgGnBzZg8dW
acqTIAvvwSm6pM30fnTTC65qas1qIMBOFspqEJhbQGIJlwIsKqqzMMZqncpTQjpKJBpW66hFGs+m
KJMIjaaN7d/LUTFXuZfPpVvKc7KeG4VC0DzM4lulCrVFmn/CW705y30dSQYbZAIYRhW5myEoT4Cu
YYmcQZsCz3mou9pWxUxRrcrzJq6o4zEEDT23iYgEVhdUcqHd0CKIAFwXV0k93nR9uYlk3W+gJFyI
7tFTx3MzTNnYGsq6kRPeq+VpEpAVux5SVHUJZ9ZMcXIW/QgWPf/QxtmFrkbHAyYZWlkrR005nIXw
2Kk9qyvc/CSGUxz/1PiYjdZwS7uSMCe3QWinrThXDIiPbnnto4jQ1dQrO1V/UMvqXAIqOxTCxaSy
3/pB8+IjhZOU3VFeNe5pBpmdUgWnb5t8ghGxvSj7etXI4k7muGJWNpSp3lMhKOURrhdRdm2FqKFP
4STJd3bIAjwe4Gq30W0ZBt2isECpTGyqmW8IiqmkwhulLdhaOnz0Gh+VVTk8NxDTN0JExiLGIYGC
/WMf1Yc6EFAOSGOb5iHuVtYRjGjmUmZ/0t3icQCKr7FjFXDmD60X+A8PWoBYJpXjM5BywEMnESbw
iUwaIH4aWJYBp65yqmpZ2BKn9Qq9v2MrkdpCKeQNwJdnVOIAgmKFPUMnZiu7/E4O7bbz0QUIOgfW
bHWZNM4G+helDE59EnoVpkUrwpu0Wky8N0zBckKNNtMxYqIEV6ySqmwRfM/IIWDGLqjL4MuGJ5Ir
4jWqAMnREaHhFh2LD/Gon7s00OWJrDaW5p/KalxHUp7bCoevIeGzFWNw6VgMIWRrUsdN6fSoMwwD
ZVEUhMPuBvOnj4iE6BDlAhiFVIiah15S1dVH+djq9jWZrXdo6d0pRQQEe0v1viuru1rFDIYQnyXY
hnNlrE7gB2Dp52YoEEy7hQ5p8zBQuniZ9+DzXcWc9W56Fg4gHhoEnuflpIyo6CCtSnYY6AMFSzHO
l5X0N33oqcd9o8CUQkxkYgSusBarjnKEgSfNWTy9l0Oqnxj6PfrSFJUR8tHlfESj24n1Tw21Dews
ipLy1Pik1My+wlSf7FaSONYo5CnJbYZcNrElpG46WfYhVLDRI9gi9Vg4TXpo2uk9qQCq0YV+F0jz
zm0R7FI7AgWzvjaHq7o35jDN6R13oH5KlL8NSVchc85c31gJA4eWUpnDBF+a7dCvldxFP4alKUZO
nImzmZuSuhXywb0NiaGSwzmQT/oiFB6tIacs7ddbUECYfWCriN77cVeP9K0I7GWOLPvoZJ9iJICP
dKJYouA1E2I9ZmjMCOiqBI1ADxT7ooNIgzc7MB0LbQzVuOiRF1nQsHiqRmstze4KAcI7K031WSKc
UxedbBMwZe9V5tzV2coSs0wn6CKHCig0x8MucFIcy3X/kU8EHy6jC7csPmHNxZSJbr0MJKIZGB/k
uDY74rjskHMuPDTg+bHiIwvKKPttEV7Ginx0xxR+uNs/wju4cdzmkxY8913RLMK2BYPlqNd4QdEh
m8g8NDOMKF6lKjp5dgBOuSraeRPa2AqlAkpFjEJ+RycoE0srhlnqDaeKr52LSsxQzfdPwXNswYh6
y6jLHyFPoVcapM80p4alG9Dz9yEs47VGMmO6ciFK/pe40YUqmHiFk+hHtRf3aztUvbU9YN3ktqd5
A0BPUyi4kJ4rHy1p3quDAihn0j0kcyTAao86IRMwgslWyRyxSVNgt0aULGjRQOUtlGdvEoMFIApZ
vvugQewfNw2M9UFb6x6pD5Z3DUJyKKzIoF+Oil9iBwNGXdYKWsQkL90KdZOjOKmuh9Y70avgPrfM
bJap5bVRdsq8F5RnTOt0iPVrBx+t0c/8o4DmjlBG/RgNZQUC5wz0HUIR8qIwS3vRDMapqiTaydDO
FJXslJCKIqGIntoCa5mYDROtBVQoWO0XVpJxHDQnAFy6M3Ti5omCgL/j6hOAE9mLJiCrpZWsUD1s
wIaNspvI3yRA8gSRkUe1jWCdV8RzvvMppz0CzYYmTOTdeKbxElNkpWF5axYdQI+RxDKrurVWm49R
oSMZrdEgirwzvL8jO9E2UQvo10nm9aiejzY68HZMPT2Qhnq8+0fHt/awQvUfnD1i6LEXNycd0XXT
RFe0Q271zoup3zDVfRCUQmjXCMBCCcU7fta4SK7uSF5yoHhdlFm4HjrKwwVytdrkL5BA6Njobh4s
jcT8CEoZYYfax4pddRHipCqMLRV83AiewWhV54ZNVRp1mxmFch2+gXPiNwQ/qOg7VpCeTlocPBqF
EaRM69oBlb9eCyH7wOxSbLmIIqrlVm+fNlgtzsY8x2SHg2OZ6892pWknekPYAzsL/oB35mNWBNb2
k5JVYi6yDFCrCYzRwvAMv5FQJBE7AMFuZFlHRT2pwhCauoTuYsz6k3zA2kHt8KSDM3gYwzah+Uzy
k5mXXmQMHwyreEJuPjpFPpn0svGNBR4cCm6TVXGZCHvyLYR07YBNGiBDqIN+TB0dDwYFikKGbaKd
bvQoEtQqcDaFhU5gAphIkpQs9SbaPCMiUh6XdIqOqCncCz+jYpQ9OJQlj0e32QRIOM7iSQ4G9tS9
KtZY6iE4plcmm72LG3df0Y+5ELgnkZ9q2RqxjDNpZO5lV65qBkAPsSx3J0MmdvpDogHkijKdLkZZ
5HDMSNMqzFM2eUVn38NVOIaedxxFEnMFrVy1CuAtV9PmWe8mG13tkSqJxotA2lemGm6QNKEAUaQS
9km9EiWsxGoASmbUzscwWlpBJo8G7DxmlaLeF2Z2HVLFoWkWWIdDqJGv6IZHVY4ui2+oG4ciU5ap
J6Y19jMH2tJsCkW6Y1hB/aocE9J/xGKk0T0pKbpaEM1xVgpq+0Rssircdor6IcyUyX8QIHRfzm1p
sWWPUDb9QmBGZcSzXCOugVfpHg7HRJjDkWz6T2ncrLt4NBeq59y0Ik9WO0FUHGIiDqQhBRKHiwug
Wtd/6usmhIBKUSuq5XGnZtkpNuHsP3IH0NBuMMKcVXi8w3DYalFwEvZBRebrXGXIr8B6KS59PBSn
mYapXRuJeSG6U63WLpnPixhNNqSUUMsoS5pQmjUswShcqR3aXpWLmnDk6A8wZWi8eHMJajur3AZx
98491BV8jAfNPUWIrplVuGRTQ0pnDew98g1+UONi9k9BT/2zgFETpupHyCggVv94dZsFaf0h+wY+
9Utv+vmF3kCtnmgk1RNwywuy9A3UyvkaZbX7SjuY18+uED8g6tg8g+IS+oGmOwgrc9SaQJgc62//
EuOw/fllnKUMZBpVmCe0T0zo26+f5AyU2Y/G4Oe39y0G7dvrvLmBn6PNkJPcfa+vHs234/DVZV6N
g3agIldpCGFZBiCp6YKvx0EemJpqkTPbuNXrAAPe5TjIz89nj3EwDlQgdjAGdU03VQSm3o6DfQCc
jt+CdVNVjMEmjN+r9fLtU/yVJ/0r7/kLs0Gq4APfYA9/sCp+PBv0A8MUErcbR7d0CNJM+1ezQWey
OFI4mmM6pmT5/L4K39s4kLfsOQ44wdliErzRuJa06Im8HQf1APUFakGahd6D9mX2vatxUHWcaH7f
tfZYFdoBhFghAAlYYEzNaYK9ng/6AYNkCmFapi0MJLvf5boQ0+Pbb11oB3KS1dDA0wp8dScLwlfj
wGlhMhU0tEEmH4r3ui7QBtl3HDg1ETDWWRSGOq2Qt/uDJtg+dOlMo8DZarzT+SA/f6891gX7pEHr
z8aQWMhJ6Pn1bLAOdNNg8yCAsKV8h5HDbm/4WiDnL58V6oE0Lc208dA0dBMbuK9Hgb0ByLhmSE21
jWnJvMMzE2T9nmuCs2KHwmfhA9BHdZtN8NVs0FkynBWmhssgwQWL412OA9vbnuOAnBFHjjS4Q2Ik
mxLh1+MAXcFQMRa0KG6830hy73VhEDtYTAXE4hBif3tS6CoaUkSQBvqDDLn5bmfDvhGUMA80YTgc
l9ouQvpqVWjWARr1sCAd00b86kse864iqJ3q/++71h4nhTqdFNB3bIsw5NvIwT5wprCKhqfBWfIu
I8ndOOy9KtQDYmVDJblAnPCrE5NVAaWfEdLYGMi13+lZIdW940jjAJglmRVREkeB+GqPJH6i+zcR
vlgYRN1/ZXf4haXzR3kGkm38vKveBC/VK27cn77hS3Hj2wt8TlN3fhkUZ968ceLN/X7plx0bb/r5
729y0F0q/erFL6n17nM+//nnG/z2o9981pe7+vLLVfBSPpSgwHcvDJ+/5kQ+/Ne/nTSPL9/h4H3J
nP7xfb4h/f2RTPzs8uffZfh9ib32vfo2e44eyvzh6XuqhbuoZt9P+O0/f8kT5Y9H+v8bpdOH3/79
h1zIXSa/93382//89zPEhJc3FcTfTV1Y0Htf/k+c6vccH8i/afbbf8X/+x/fZYvuTs59b4GF0Hz3
6ruMcd+r/wrddc9BOm7Ch24S8syzJPuRkCeJ2L63gk5o1gUv311zu+rbvh/Aqo4ffvAoCND3vfwr
yVMsHn8qebrnE9n+5EEQW+57I/cPT372nAbsHD9+4H+6uL93pPxR1v32oPlSrv3en709Rad3PMUv
D+Xf/w8AAP//</cx:binary>
              </cx:geoCache>
            </cx:geography>
          </cx:layoutPr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1600" b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pl-PL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'2011'!$V$12:$V$27</cx:f>
        <cx:lvl ptCount="16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'2011'!$W$12:$W$27</cx:f>
        <cx:nf>'2011'!$W$11</cx:nf>
        <cx:lvl ptCount="16" formatCode="Standardowy" name="Nr klasy">
          <cx:pt idx="0">2</cx:pt>
          <cx:pt idx="1">2</cx:pt>
          <cx:pt idx="2">2</cx:pt>
          <cx:pt idx="3">1</cx:pt>
          <cx:pt idx="4">2</cx:pt>
          <cx:pt idx="5">2</cx:pt>
          <cx:pt idx="6">3</cx:pt>
          <cx:pt idx="7">2</cx:pt>
          <cx:pt idx="8">2</cx:pt>
          <cx:pt idx="9">2</cx:pt>
          <cx:pt idx="10">1</cx:pt>
          <cx:pt idx="11">2</cx:pt>
          <cx:pt idx="12">2</cx:pt>
          <cx:pt idx="13">2</cx:pt>
          <cx:pt idx="14">2</cx:pt>
          <cx:pt idx="15">2</cx:pt>
        </cx:lvl>
      </cx:numDim>
    </cx:data>
  </cx:chartData>
  <cx:chart>
    <cx:title pos="t" align="ctr" overlay="0">
      <cx:tx>
        <cx:txData>
          <cx:v>2011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l-PL" sz="20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2011</a:t>
          </a:r>
        </a:p>
      </cx:txPr>
    </cx:title>
    <cx:plotArea>
      <cx:plotAreaRegion>
        <cx:series layoutId="regionMap" uniqueId="{50EA411F-5FAE-4FC3-9930-7811E7A61AFD}">
          <cx:tx>
            <cx:txData>
              <cx:f>'2011'!$W$11</cx:f>
              <cx:v>Nr klasy</cx:v>
            </cx:txData>
          </cx:tx>
          <cx:dataId val="0"/>
          <cx:layoutPr>
            <cx:geography cultureLanguage="pl-PL" cultureRegion="PL" attribution="Obsługiwane przez Bing">
              <cx:geoCache provider="{E9337A44-BEBE-4D9F-B70C-5C5E7DAFC167}">
                <cx:binary>1HvZkt04tt2vKPRsqkAMJNHR1REX4Dkn50FTqvSCSKVSJAiCBAhwfLPD/ghff4Y/wbf+yztVQ0tZ
at1qhzrCCj0oziGBA2ABe6+1NvKvd8tf7tr72+HJYtsu/OVu+fFpHaP7yw8/hLv63t6GZ1bfDX3o
P8Rnd739of/wQd/d//B+uJ11V/2AUUp/uKtvh3i/PP3bX6G36r4/6+9uo+676/F+WJ/fh7GN4SvP
vvjoye17q7tShzjou5j++PRsfDcGo++fPrnvoo7ry9Xd//j0s7eePvnhcV9/+N0nLQwtju+hLcPP
Up4hzLOMoIJxhJ8+afuu+vVxyp4RijPOEUMcEYLS33764tZC85u+efbkz4zq45hu378f7kOAaX38
/w/NP5sIzFY8fXLXj118WMAK1vLHp1d9G8zt0yc69PKXJ7J/mMbV2cd5//D52v/tr4++gJV49M0n
8Dxetv/s0R/QKfu263/+X+1//I9vjFH6DBWcEsbynHDMOP8co+wZTVGeprgoKMPo4fEv2+MTjP78
2L6C1ONOHuFVvvi+8Pr5v/6f//1++7bHKX2WIVqQNOOMsYzx4nOoOECVZykrHg4U5l88Tn9qWF9B
6ZP2jwA6K78vgE7H5nYOpk+uetsP3/hQkWcoxxkuEE4xRenjQ1U8o0UB32JCESoAxj8cqX9udF8B
7EsdPULu9Or7Qg5Swj1E6m+aqdJnGCPGECN5ijhF5LOjhfEzjhBljOa0YIR98Wj9qWF9BalP2j8C
6OzV9wXQ+e3P/613D9n0W2JE+bMHDoHSlAGhyDnPP8cIPcNZwVMGMZDwFGjHF47Vnx3ZV2D6vItH
SJ1/Z0fpqn9vbgd3e/etkeKMUA5ZiGWEFg/H5RPeB6cpBaRoSnkOERII4BeQ+rMj+wpSn3fxCKmr
0+/tTG39rO+/LVBA0AllWVbkHOeYfjwznwIF3JADz0g55TT7B4zi/PZPDewrOH3WwyOYzv/t+4Lp
8puHPYaeZTRPaZESTDBNH4W9NH9ITQjEE8lSVJAHUvgHNvFnRvUVgP7e/BE6l99fuGtvv21WYgTS
Ds0IRDEgcwX+AnPAnKCckzwDivGPYt1/Pqyv4AOB7rf2jwC6+s5I+c3tYPXP//2BlkNUGL89LS9Y
DikJpRDxHnj3p8EOPSuAqyOCHzwLSr+I1D87vq+A9uWuHuF3c/59hb9/hZaiz1JGOEje9COte0Qm
HuJfQQsMfKLgOf3oX/wh/v2pYX0Fq0/aPwLo6jsD6Od///YOEnoG3h2neZEznv/Rliie8QdBRSCB
0Tz7Mi//U8P6CkCftH8E0Asw774nn+/nf5/1f/zP2JthW79xpkLPQBkRBHyPogyzx9EvzwpAMIUk
lYN79CUa8c+M7atgPZ7iY8xuvi/MbvR9a7694H1g5wQBKnBs2GPAIO5hSkANA7EosuxLYvdPD+sr
WD3q4xFQN98Z/3t7e1f37zsNWP0rPD8GSGEKJQ3QtOwREYRiB6MkzRGHVAVG0xfpxT83vq/A9qWO
HmH39v9z7P5B0P4lt/9Sm/rslf+H2hQoWgIZi1JE8WNZxZ8ROFkoZYwQSiEifi6rfqsV/ePhfBmd
39p9NvR/denpH5elfq/elbfxdvex7PdJZerrTz9OEIqRj5r+qj6/iNAvq3X8/senKQdP6Pdi4kMX
n6nW35bpUYP72xB/fIqBEQLRS8E6gvCYMgxm7Xz/8CSFJxgDt+cP7vqDZfH0SdcPsYZaJH1WgCX1
8O93nRb68eERGIsIQZ01B/744O6m2e+FVhjHWvXd7wvx6+cn3Wivet3FAK0J/Ij75b2HmeVQoqG4
SHMwk2mRwWMYnru7fQ7VXHg9/S95mtAK/C8uM6X9O8TVHHcFacZcFHogS4ltO9Jdm9FmEjakfS1W
7rESMyfLIMJoqteq1dgIta14OlnGdKsOA0d2PA0+1ny3oXVQJ9ygiMaLgumFfBjCqMdehC5j/duN
DNt8VFT1VsvGs4XLcUJh3NUd9F0LltV5clWrce1Peu7oizV0/kMdMtMI7IcGiQVVvpJxxdUiurot
glCh64zoOU1S6W2TzkexW9a0LDRuqmPDO23OPfV8KhWts9cdaOKrfBnzdr8uRL9MG8IrQR2uohyL
fOnOA5+M8FDl0qJdtzQ57uOcTKL2zvQia3Q3nWSqiKvIltkjgZ2qRhFI3TnZdUx/IEwlqRh1sf6U
NRQ1pVNruh71c6xcOc82TU7JhJcrNhdDXRKt1yBIIPSc5U19lYUKL6LtRjZfrHMe/IvgwIER2pH1
Q+wnMh7a0ZL7bFDcHAxx5sK6Ij8Pqp/5u2XcqBNMde1Na7q0uR0jDm0nbW1q9KpNmYtns27IykS3
JPnwjuebv/HB20ngkSAt6tRO7jLNa5Udr8XI0H7qA20LgVMWOBU9hb27CFbNo5N8JPT9rOoOHXqE
jCmRpsiVXeLpLVvXtjvl1TDHE7ONLD+2nibjUXSKmotepcMqkYkNkXbkoRdr8Ana1eOQvU27TiXH
PFlcXxrKXCjHNltGJqilS6NeE5c1OLvI5tVPqVhz7vR01q82sa+xnZbmrd904IWol7HRx3xZm7dD
DMGUJFaDu8yyFnbMUFn62qTJhg8xIj4d2sLG+VApRF93iK64rL3yXqZ6dqNInZ2MZLgq8FHtkiHd
udQhHGRjlaveFrHtz4suK641s6Q4NqhedL3bpiWnh9qDqSAq412vBBqqbWtE79G20X0IxI8jwN+H
7ibFM+CyjQ12uQyNWavzkFG13PTFMnXv4gQB5JzAGs7pbpw1nLtyytMwLM9R3y/oOvaRdc8t1CBy
QQNvzriu0CigscmuG9PH4Vhvo+n3utp6Uja19sP1kKOulybreXZt8bK0opv7Lj/Nu0nHU57QSGFg
mozn6eJNsmNja9tdvqXsAg9Nk56avCHxaqZrTm6HpS+215zDvpUo2ZpY2tDOSg7Wq+r8oeIYRLJs
2F7ybXHd637MUyuj1qwXRCs2l9uoZ3uyJrnOD3O2VupYtzym18nm817YLkveqNjz6qh3dGwvwzyx
VubMpX4X69oHEXngeBT16lyxm9MpqUXO2uw5t+Pirsfgqvzgunxdd3OXsPk1b2o4dqJhOO9fskjs
IgHkcSsZh0Nami7fQhkqZsddS3S7D0NM3zGf6ES0eqAnjUXVG1uFfpLR+iYRzTRs1T4udgsnrqNN
IZZuGmoxLbGByJWmmROt41u1wyppUBkSjex5wUZTnPAxa+NJyJAZzpK6GGhJ/TCd2GzxHs5n8ZqZ
RnUSz0tV7wwqfH/E14XDFCeulajCsnTHS0NGVq5kDKnM8qW/7foimYWLanQQRdux2SXbPH6ILmsR
TDxb3y5+i1aONfHnOuvbl4MedCN0u4ZUxE3nWnpU4X7va0/7sjUpcnLNm9n/NC9heEf9mPJyS1rl
njPc5vmHWEz8eZ+FZe+ziMW4rcX9OBeFEgNovEoQr9AmTNUZI3K7sVTUw6QgCGS+afdAUl22Tygc
SMHTejsPhG9MJJVLtr2q13Bj0prw0+hVUII2vt4kzTU+y93cqyMPJe6iTHKiBukdb2+abbKNnLWh
rdBhbFjpUz2qfZZ2/SvKQ6RHOIdN7IbQXTUR6U0GqmIh06JOrAzdtvykee9TUbBJmatO8VodYrHU
uhxIXJfzLW/jw2Z3zSDrMBj20riNE5HHWL2qGIVcwpZ25ZAz6LqWCLW9lZPXZpV0gvCkEu0kwO4h
IXATIdwPEce9anO8ignz7XVnktYc+Q1y7d6rfnEiT/jwonNbfxcL5Tax1c0QRJcsYZFptq5KTMk6
ZCfwlLe7aHhby2XGdJPO5jTf56jI7M7xgg3CqdS586hYwIdugXKzXKZVQ3Kz1TJIwpHZditmxUsK
Fz1qoA9zPsmcri0WEfZhvs98aLSYOjVOh4WY9igui3vrvY39LoWkMDyP2xQ72SS9qWRfJYRL2xf8
HUvT5PWAIGIL4EvFTR6DmQ/9ukCy31aEl33dNcsicF3rap/UIZn2DTeWiqzHjS2Js5svgyKhuu18
xS4qCA/b0UynqTv4OtON7BLTuL1iqN+t6/Bhy112cBO1xU73m7X7ROEEiy6f00uNWh3FWoVUl3Zo
c1KmWe5eOAahUjbDOF+umrVBYDwCXXELN29CyP2NnjBaRax9B9Mq6MqPCK7YLLBuaCM3j4r3SQqh
fw9Ht1uOk85k+IRyb8zbydasqoSbk6qS26wns6NLqKZ9tXpL9kM+1OthI21nYdmahZ2pjbVKeEgJ
41lXYA0cild6FK5n/NUaWl8fUTf0RiK3eLXr140NhwwdpoRXaK8CtvHcV43zB4xxQGAjAhv+lah/
xjrvercOuqp/veH3+8e/He77hztY4WOrv3/9cEXw758ubqd477/6Svni314++dAPT85f7F8+fvNh
RL/39vcbbg+E/ffhPhIAv9xH/Afq4KsPP5MOn8nV38TXR+kAl2oYOI1f0w8frw5+clfpEx3xe+tf
xQSU1zIonxUF+Cj8F1/sVzFRwM24DGproOgZkPoCePxvYgKcGV4QEBpwdw6uzlEYzK9iAsp1BUtp
lkO5jmUFYfyfERPpx0uQn6kJqBk91F8JITmDbln2uZowuqiB0SyZbCMXZmnciWns8YxhN5u+H+Rm
gpIqOyUtn3dVumoZXeuEGQlQalzsXbNedAwiw7B5qYoX3jfvRqAUewfRXeBJlfV609Jsh0mt5QbE
WzLgSYIzVeyD4VgsET3Pk/Oc5ZcI27dVmPsy2dBzPthTa8JZZVtBuLtgy7Yv+uy13hgV6dCvYv5Q
VZl0Ohyty7zj0/Qu8fadRr7fxaR+VSn7ovZxlEM1XEOsNrstudwWPl5l1u5MFu4W4+Kuou1R2LZK
bBqZsmNETmNFBXLUigF3932ti0NHXlTOwUrYGQuiwnPQK1pgkh5cnGsZ2sbsfI9etmGbdmlN3Quj
YiijZ41UM7sqMFtl0s7PtWvuGkw76F+ZUs/+cvRbdmBbc1GMXolEmzfDMFxVm1uAKnerrExBDm02
QO40QW40EzZFtRjX5sY2Ou4HS1pI+1eJUcWJ6dPixB01zC9CZ/HAq3kVC+bmuF26qxo1RjC/NnsH
eoVu4Y72pBUjZ/dLkl1tNi9kUq87n4KCDC2Vvhqb/ba0XqgY90jViUw56LgFZclpXoxzWesJclGf
KEliXe3H0B8yOuZla5tW2niKuClEY2osEeSgTUeZuYJKyvr8ZA35UYurSXYTyYWzbSo4MBeJxsSI
WqVUssQhSetxFXgtszZDcoZ5nHQoe7GgLROrb51knhQibYNcoM2u8V0hvDcCdOAr4Jez8MUqXds2
IucbbLzKH6dMXywGjTIZUS2B0W6STaSSOJtusWZDOQ89FrMZD0XdbHJDCRKuuktA9ZzOXSMmuHgi
m9i70pLVntTYZaLb0rOgMCnhPoQTNoNEkg8HN88Qw1UPx2ahZ32BzZVNPgyIhpKZSGVbh2W3VGXV
Jmy3NAUVeZGcca6xsJaddrzF5Tr3P0GaPAxZHYUaVhhUEENiqjIp5htgu/c4An+2XSfiVC8720yg
wj3ep23lxYqKTtTRbnsgceuO9S+72e0caTdp1QZEeW5+wgq/tn7OywKf9KlP9oOOcPRDg0VOUpkT
2xxtM4jCkIdKtDi5Lja9yN7lm5zmdp+79Wrk/PlGaiz6HlZyYqGQpnhVuJnA9uj7fRG82LpFnyoN
uiXjVXNUjbW7AoNsFkVfX+OJdyKN8OPpKtaBvd2KpgV+DXNALXue52txUHDM0mg6WTEMPHhovIxs
u++z6kgR9SpNeHMxN+BUAPltxGAAdNRyAHbr6NHq+YvNVslh5a0WynW8HFnhRUZgL6ts365ZcwpH
pBKKtKsEgdmXI5Ju1n3pCxLhw3AgdIi7LYz5DjwJK1vvnPRkua42OpRKuUFWBPVnW7icu3y4TFf3
Zt5CECYthB7XQoRMVaXhY+k01hKcoE3OpCox07XY8CwHBSe9prXfq2SLZe4TLzQ+NVrdt0P/YqNw
EmaCFuFoM7xcFYWISU+ztra7dQFtig2eYEtf2lzxcqry5NADJRn8dmkagyWUrIGC6Etfwe9Ngz8f
aG0lY7MquZkpxPnn1gdwBVDgYprjhRoVFdVs9yrt76lfteBtgD5obsUU3Pp66UItp62ALUDwLnTN
fBYGXJ/mMOupb8YTMs2y88Ah0eoH2D02AaEwgBdhN4ESQw8IEyW7dlX7bazOqkJBOOyyPcPj8Qp5
RWTeCbRRLptQa7GEepB6y0BoDJqIGWi5qubnNM7HxHm2j2Qlokha2VXtKhJGkGyT5i6ny/VW+1S2
zFXSs+e4yvcKuyM/diDmstTueN4NgiPeSPOqigns4qieU9K+i8hcJ84uu7aORyGHmFQPEHTd1K37
luz03FiRBepLWySmNIrgfQW+h2QUz6JpcC0jyJRdomwjimGRoBMrSeatFXPnV1ENYC2YQh/XBXw1
8EVLGInstFWSzg/K3qevZuobCK9rLsICaSCvH8yfG7AejpJqUjsE+0rOC1h5k0Ov+rWG0UPZ57Bl
hZamKxYRu3YH+fclApov85lXIJ7pC27nVrYIAy5jkGvDjyifq6NJAUITARFOJt6LHjXTzkw3IUH0
ZC1ej3bt96b1Q5n1BkywLi+nxJUGBwyJzRrhwKSE4z7+FEYyH1wNXiCtaLkyRXZNCrpJzZCzWsga
A2E75EYl6/baVAXAls0ns+9+8ktPBbDo82bNbrZ0PMKMFafab3eRzaysI+TnRumdn9rurE/ZYek6
qQJQmc61Y7nA8EqVJlbguV5PEkavXWLJMRha0y62L0PRfKAcu5JV6iokqhbcg0OGls6LhrB3W4Kr
QxpXu4tgHMhaGy2HjN/m+dgI5hDaN6uoWxzKJuOxBMV2CsCfFsjGI07S00ITW26kUWBjbBJNMPFi
qHJIxpMoFETVbeRedHD3QOBkqsp07RVI2tdtTykkTL/uXG6O+sROIF/8y5jNbyA/2LMNZ8dmSXrY
+OZyziGGoGH1JfgVJ91WpLCwFImQ1HJ0foE4NF7Patp3fIBwTHKpfc5LUhgi220VYFFNKTksQZ+v
/UglGB5dCfbGG7Ol+bExuHpQP81JMoOTwDMnbV6ToylvUkBYf1A2q2VbHer+WDV320oXAYHI79hq
3rEhd7usHvVuMjFIcO7GcqiHwziytUyp5aUBf3ep9Imv25MY3G1O52EPhcqzZDX3eFHToRo2dtGk
O6IWLyzoRwcBNBsh7k5xA6tEhx1uONjHmbuHhehnvIngGDjJK8SWUL8nYU5k0S2LrAGSDG37OaFg
U4Gbd9KGupcBbmOf1dPY7heXjoJm7KZLYaN2Jpz0piWyrtzejf6DTeqTpLIQyMfsoq7Wq4zb/gws
m/6gJrBB6jSC+RsuwA4ujjVQoBM/IDjM4JOJMVHwJ0EVkhp7f7QVNQwHQxpykMhai0Bt8kz6oE5i
DQ5ClxTvrMMXZKn2pKpuWzAThW2S9+0C2ltPNSpp9hIuXAbIWm6HDQV3d4bdV5hFJsbuqipnYo49
k2B6nmwKKgBVHCcx6WFvCCjsGF6B+/HG+vUNJ7YScD9mPqJ4tGLpYdM3PD0aGgiSQweeDlhWqhCz
onq3dPGCh3ouF7pAyE8mOQ1AndrFPZgSzSGaohe00xCINlKyB78r6OE48ayS9Vp0+yRPH7ZQfu2K
JIiFPdgShdqTDs0CymRg7DigehvvDq4Bg77xV7QF7W/bDFwYEw7VmA771FdRTHYpdQ52/8TXmymt
2kMWXrK1uSt0lgncu6GsJz/K3ra2ZB1a9yFPXxhv2YneDLiS5rhpIF4kWTjStbHlRHswbGZgxgS8
rm3QHRjbUJ/Ylteo605Rt5zUOX7Z5q2V4GN24C8kiQgtGSRuWzFt6zEEvkHyoY/HYzae2Q5haSpg
1C6Pewe1mrK3+I7N2/0IHlZZUEL27YMNP/NwrMbYSDpaJ3Tf7FTwd23TpyXa6lYY1OwaxS5VDkwm
rKEuNbgpwgeIuiGzp/kwsLIYAZfakvfEoBL+IAuf4R6dY5psgrUnqZsasU0sK+HPtG4GvVwnA9A9
BopEUMN9WTCwYcYYGsguwywRafCeu3mftezM941cqZuvIDStgjcHRIEdL0b3oi70u7C276aqJZBB
9Dsf2UU6Grxb2l0FxQgB5YJe6mEuFdZFqU0G811SKJaQfaDzLWl8KAftb1bTQgEmASfQj7Zc0eZB
CwCthToOEKxqHcuskxl82pnUEZEE6MhnkNZGe4G37FVN9AeTai40aXIxXI6YQCXDmg/ADd64CG+r
fDkedPFmLtJJuoG9Ut6Ucc5NqVh24alOIXas/uCg8AFGXyU0GnOZq9bIPE+PmhSDVd/XS+ly/3Ly
Sbb3D7Us+HvEs7SD45DBQFlYx906Nm+TxHZHHNc30U6TpOuWHU/LdkIyRfdA8I5p01zHCey91upU
VlXznDBTlKnD3QGT9QUxKt+pvGtFr/RbnAHZNz1Q9gQTyPuxKuMwJTse65cjBP+NV1nJPBoPGyoq
MYFCm+ZkK9ViaRnA4hSKJ1BEWLvLFXX7tIIlajfYrT60ELIf9pWf6xIZW4sEuxpibWxB2vFFqlQv
RwbiomC2mi86kFVJLhDqKtAQJID1vIZyU0dTWjcCyoNn1vpcel/9VLPVljR/Nxb0DHOg48QhIC8P
0kd1UNjpmw5MsuXgfXexVG+SgtqjBGplO216vasDsIhWfwh8TI9YgR7M4fFoG/txB7HMyo6kY2kZ
Tcsx5y+yGcT4mDay7+lY0saCG4qW18kywZ5DwBAlKH1wW6ciyLoGCzef/c4piFvBbE5UNJNFs+L9
Sl+3mqu9zNP1fWObBvhyAkuvk8uiRq99itLTmtrkxKWmE2GOiyimdTvYZl0uUaUl6Px0z/TWSD+q
n6Y1uJ1vFJiluOyD1JUBbkx/KlQ9lrEGK99NDIwO88Gv9qpewa9f4phITjs4FKzdgcvAd/0CS7vY
ajidCpocQJbVIrOB7x1Xb8yCnle85dKA5S1mAKvydi2Vg2oBOOuXJAGmEuomClcUAmKskzXyRhbO
vVFmvd6aeQHrZDM7F0EV6aKIADF4ObGaXjRTvNHY3pgiAH1Yp1bWY5/I7C3MC5UdDnkJZGquoZJA
Rz+WVQ56bspAb47AYYl5XyneydTOQORy/DaAPOcxT0ENqEkuTcPBER5P2zzjwE6dLZVpNpE8bKQ2
Ox6WQgsH1zYlSlW1s2tS1l04i8kLntH7XH3QHDCwC6Ml6vyrzM3S9FgdbfkCGjEPp8GFi0Ut2yHq
fGfcCucbA0/N2THCI+QHWr+oCNsOSI9XUEVqdhDSophnB5vcxLJXLpUDQlbS7LoaIQFsl8Pih1OE
4nXUrYgqyqXn9VGdTfu+83JNxrt502/WNh1PoEr6YMeJiFYLdTTw88F3AZa/jTLYYEU/me7EQu1j
N5EkOY1uqgSUnrayVdUlzWi1a3WSy8oDS5wMTkTmWCKgunBJc1XvQ28OqouorFwKAmiCcne+Obkt
zSswxHVJVJUdRhxPwFa+36jy56g7VgoXP+nkVBUve+C3u8KGKDCoJJ2jZQeXm6MYikHUxM0HgkC7
vM62NgLlifmevHf1VJ3nD3uqm8ZD1V1MCqn9wEGuawVGQ7CJXEgcdsCsAEpSnDrNX2XjWh3cql6A
ldJDMSZdZR61PwbLHcvaTlSELfWitsxCLSl1sBPWez6NJ+OSX9jGL1d88eBDQHY9wX3OrpwL2dmm
1GmEMl8zdMN1zUCTJ1ULFQMB7OrUWlxd8LSZxdiuEGAmd1j+L3tntiM3zmXrJ1KDFCVKutUUc0ZE
jnbeCHa6kpqogRIpUU/fKwpo/HX6oNH4bw/ORblQrsx0hILD3mt9azu0F9GTr21me1ZJmk1CBrGo
Nyg4OrpO29cyw4aag/B3v/JYlQ12Re10CXtclxMafQHdp5aTl0jFYl0zkjF/hnnfzlnRbHsl3ObY
oYuAjr/C8es8KCssOLuGH2Da3UZRvkYdfBuHQ5sqAh8/BIdqodf2MHh+kQ42CPYj4SSWYejenYUd
PWdBt7WOf2ZunsAPdEngPFMWQi5azAFXaZ8WW5/ordRw8kBjdFg7CdfVnvZwkkZxWO7RlOPkNFu6
jf0HaXqSjNvQpUACYxOuODC96QUsexvXot9gNTY/o5WQ/TCjtysGvcPyKdFq9EHi2OrQTM6v5eFl
kAELDk9jS5eguCNh0sTYzywuAArMwGCyycIGa4MusdD94MoaXi8pbUwUR5F5pqP37Hg+TZtx/qoh
YyX48jZr/CnxJX/xifzlCNx0zrLBinO+IUYskDdWPx62H52GQRNItmRhwhtsmKBzzs3QXUWrSbrN
GoXCSdSw4SkV4eNjQCFlPZn8+ybJ/7v+B6ij/5mf+tv/+O+J+v/LBHnk7v4mqgCTgpligOB8HOXE
+ydQFSKr90iBeS4D3/gvC4TiWwAMQ3vlHOEXF4DcvywQfIPn4XfxbxQnwb9lgfjkYXH8E6hyKcwX
HiFKGNEQ/ALQ5X8CVXLoqpqWLWodhhswbA0YBcW2ncfFnNbS+fAqZuHSNenmb23uwU+OVb0scc/s
qV14fZvGZG0LeI5rQUENdCusSbkfpvHkzGH9cDNIsvG5TPHD8CqgORh/P9MS7X37MblWxSRUKezT
dVdX+ME+29KaBXPidzo1Vbflg/QaWLhRmUDKFZlyDnBh5NGQYOeGpZ/yh2Tu2yXxuSax0jC1i4nF
MsDV24+2zOsRxZreyNegAFYQpzzg9eA+6dRLAQs+drp+gvoaJuWwlTfSoobeFjSOYEdigOQeyoci
losKs65Z880Ry8HiJtm29dt2Bp2jnsKch9D9CHVube2Ly7aaVPj1xxJVLG8qVsXEQ205iivkLzj8
E4RMqI+ZHUWKR40yezPVTlcim7wySCsPiE1Ulut5oNCw8P+ey0XP8cq35h2yCumWnZy6NdvYOuVq
WPNuXOLFoLMUnnspvLl+lCi5wzY83yYMYn82y7F6ph3vjoUvzu1oULfjl3QUUJTW2oW4WXk/4MtN
cS99CMH6WzbywoJh3QX+tme42ahUPAdTlVZtJRKnCmaU2KjkZyV/tp7fJGL1cbP1XMZz7epzKd9g
qOMQZXpIdTg/081bdhwC6nEopzBdHfoEq3d9w7s7Qvc9R3rxc1qxEg6Ov+y7YbysTNHzCpkb70FY
KMNK7gtHvhDF8WT6CRcJkDnUevce/S4YkbuLzubCpjY6ktX/4ShVoZlczr5TtanmHditQGXVzHlS
FerG6Ix+HB+BpwbIX9S71FUhd6tfLYkJ7YwSiPt3J3i3UDwughW/FSpQdPftDwVrOfaYXF69UESZ
Hy2548CjHsa+zO1CdGq1RnlkgyKOwuK0hlrktJlHXKKDAlH1BzfEHJemommn/Jco0uMJ5tGeEYhc
SBzYpHiY/maDqltVIHEW8qVgFXFDUTEUtE34yg5RZ9tsYrJLyeJfXQNthzGoElCNvQL1KSno1VUd
ySBbHHB9fqKBgvDpdC/eGpZ7tvm/pxbkV2+/rH4Wxpaw2tZi1/cmE4ta07Ds0437h5EUY9bPrIda
UKxHYFxV6/xRrXey4joO22vZGj8reh5vXJGji6oibFxIhpMf5WoEmlFvaNYA9kFVLe/to9SkK/tV
ywraHuC82Yg+RtspY1aD6qCsqCAkmyqpJCPYeeNbqJmAGShI3ET9kU1dtKcSzY+oF7BThg1gtdC7
k+3a3dYQ+JsK0K5xI97o1F2iAD2AcCl+2wX/MLX2Wo9kySTkxpqsy7kosaJ1WefgCwBobhEaCQcH
2Og0Ce7aD/GoQzvtXhxGSQy55yY69FljoXVSACeF5o5Kz3Iaqz5CEzfJ7WigzpOlvNkFimE1oXLx
x9DEfQPBuhmqvdOpEjAL9qNaUX14y5pGY1lCZWjKk+ezvJjd68rZ3XHBTpWOlbuuD6Cfm/FqXcCf
kSohIa/NFtfW+qlhpMw1Awk3YKXmkbW3yBW/w4k02D3AvCzMV7+g70XHZVpv+m0Ff3dpZ36CXKVi
O+v6JIvyi66oSdBZzwmBGtF7zZBGLFHTKvdURO9rCwCwb/Uh0Ot37a822U5zRIB2ULpBHGBtWo1+
Aj+jTyMeaGzWbPZBuXZF7SWLZK/L2N7mM7Sl8DyNC40BIeE8mrevldfP0yZ1THy57tcTVNE/RT8N
ab9qVJirPZdqS+Z2O7YyiGIirMi2GjaT5FUQN7wDSrvIt0nbz22KOrC0PU+aZufN0Y/ZFjyOdCnS
1Z334dhx1F14f0tTHS3MVQcKkTsM7mEpqDw6lGYgW1Ck91Tt24afSqs9/BJcxgnt47x4/bFyABeP
Q/g8uBSHtAOSLrEUm7YvyjDBUt7rDnrcth8ZKZ6DyX8qw6g/RFp2sfPCy2WNa6+0wHW1B3Oulhfq
H4Zw+oT0aZM6QDlJCn0sAA2fGrf/xbHD60dTyeo5WYJQnf5iujkGgDh3Y8hp0s8E14e3xaxp/FTL
sDsOpwGGcmaGJoqpdU+RVWAEgwjcTXfo/HA91dP4jOXkeDChS5YHwG/j0RHNZZM9ervRvm6t+6wD
YG64UQ7zNlWQNBY8zLI5zsJZzjKqIILXb2pG2QmMLnEDkBWOVzZpMCSmKeJ+tUMcWaClQSX9jCnx
jZlRzz0RTxr4XeoqLyOPAz+Sf2Zf9Luuqb3MLVGAGI9f2obpeHFCnlPG4mil0As92BwSXxCXonKy
wmH4ADx52apDO6kWrVl0Rn/h5lXtph6a+ZwE07V1ylu7VhyicQkGixRbtswlRCwGeR+U7g/Xqaqd
FNo9Dhy95TIOXvooCpTq6wPoSxXjFINNVNg2BsXSpJJMS8Z9+lY1LYwDHaZsEe3Rr4oPo5uXVYDA
1sF87rm3QMGyY8wEpMQaIP7p71+idhMJDGvnUapch0hmrelyQL30GEHQH58AGy9xO7o1DJngt4Ck
F7lOn3rFRmJrmg8/6s7ewv9q5vc1nIZ4bCs/qaJvPUGqoQZ0cynH36LlZ9ncCF/wwrUWsaBATHNT
4d6PehNB2lpg8DqAxGZ4a8tooHwpfQ5l//asTA+YoXPRG7bj0zKid/ebrwDM115QNh2LKYXrRM/G
MpirKsxbft9CGMMbb3AIjPCN4MjjICKpX/K4Ms517MWfWdW/B0R8YpSor7K4aAOJwYc7PFWozGbT
dek0oo50ul3gufIw+D+lRpE5YA4bbEIj9M+mXq7C69q8q+b9AlwCXdKWERKlLe7xekWtUG20S8uV
XsVgh8ybAHdzEzuGZSR6ayt0nx3vD/V3GIi99dcPtzdd6szwvmoFum+phrNCUvap7oo2p2V4tCLc
Yt2zl2GOvXlwd8ry4NhwAy2pnH8XdiWHKhpRZph52LkOyotqXH/yqDiN25Z2duIntV4BICvsbbjQ
4FyxXRrsW3iOc77BN4uIfkc9Naa6QdigXaJkK/tuF3L/mzdwBpj3NIvxC3+iFPcx6u4geUEnKPc8
BRC+DAinzJvVM/Hhpdc9KmXsl0vN10MBN4tW76xhu3oIPoqqIUcnEN7eIEsQe+F4Cfv6dfTLXyEd
oMR3wxU4APylHm4U3wzUjWoHTCGFVHuGYNScwv7gqxFuGfzCWHrSJNbMXhxtE6oN+6jGq5lkXh/N
MZFs2DmrfOWmS5ZFNMfBCcJ4HhMkhw7ALZc/ExkvfuUdlKd5jDtU4a6xgDuGoMyYUfiJBqLmVoJy
GGHrNbtwkbdCqifbS3AbIcQbfKjxYsOz487XsIOmUwbjtRLub1NNwPaX7rSFhR9brmGdD4PNJqP+
jHT+1M6WFSQwR9DlbYJ7Yk4K76s1b6RHeISysgQ86k0wnyDmbRY+UiBgGuk1B6kZQbxmsBwG/Zfn
O/CIQjLBsm2rVChBdptHElJ2qN9GSG5dUI1xWNoXYBpZREeaRn0473ogJB2pH8ZFucU95mGdSQu+
ZeTBr9Y6RztXYV4PkLCCiu4iBbOq6xxsZsHtfnVwuvjjhZMOMk+hYjz2BIzyTSh/uGMWynC3wfIs
tx+MQh9CdsKgFBr1S1vQWztO7n1p1HsjfR7Xpfe1letjz5Z7Xs10x5iAV0Uc6OegRaq+FQlQvQ+v
JPh4SxO3ZPXysu0WuFY/bGd/LQ3kd3G2UBurckqisidpPW/jHnggjpfRSbq5fl9o+zIMOq9scYX4
CRS3hfGCfILUcMQ0DLYueC8MfSjMuDhEi8+h/LWgJoi7hpzJ6B6s0cUuctsLb80NeBoqlvZr6MYP
UbhwJkbYa0WtC/DaK4q4+tby+tqvY4v3BgpiKmdAKPUdZ+L75MSOVF3sOn4QByX/PbDHDS/WZ8x7
uVEXzQIVeIeCQjbXKNWCFooiiktzRI0TVviZEQTKxOuwPBWDZ4crMLZuiz8BHSF8cAdsYOt6J00p
TrWhBoQRYSXJMAJnwT9nQ919HVTVgYLzAY21vBeNbPbRAM8VtBHNgiUChMFb97gaOSbaHfwklNDq
TAFkEJQLSLnqHhTs5wodGd0Ydkvn6YwO3cuiGDjmLtE0IHta/hHl+iV7SJlo9lXm+cAvOhj8/gBV
jNDxVzThbeAMuG/Sgj8jO7iH1WsVGpRIYAcrSABVB5SCFTgZunbp0ECa9xmpsAM4MBYbvzDY8TBY
SrdGz2s5QMgwPNEau7AZ6wev8OZ1aj807Schz8sMYrnrloQz5SWo+BMY/8DgJBepsvZoeqASReHt
yViaXBd9ny61unt1+TNsIhL7fEV/hvO9VYvMZPXLAlfO4NighbTrHXh8HLnYuDAIebr2m9oF6LkW
Y5O2AfOscPJAycBDGhF+IeuMa4RvqRP1f/VB89JVHlannHdEQwf0SNQeZOTlvsOfIc8OMFOmv6rC
xppq8HVwqGw7CDR8wMt9DCA8kum+tF1cdMgPNc3D7LQ8xyGnQXS8yKCGcLteENtAaEhPfD8uOIhb
c68ROdurx/MzQY9OfIWTU0b1kUTOj43y1zL0z82MZapW/T1KVaScmmNYdF+NwZ3LvABCDRlFTJj3
4bozFEYL624d3D96bm8A8udTgIq7AD7z1DDUyP1WX+Fbgf8Qfu4I/oEXidNM1z9wDstERChLrLdd
DDMNri4EYaaZmt020DRQFIZE556CCDQQrJ1FVVklYN6MC4zYYQaVCBEAmnM57mpNcTlTS5FfY08W
9VHCUOInfTAGuG3A5wQTWHWnHVIQQQPsLASpHPJhogECiIA0rNUIYqMfDu3A1MlpDJb3ttu69gxW
5RkC2LJvVn2OCgXSroRNH/yghT4NzJy0iL7BvvF9wddnFAYoGF3vBQ08TWzJvqnXfG6bVjsh56dW
BR9N0Hc5yPy6/y2c4SKH6nMETtSVfrnrigIyMXlQBQM5hcK9tLU+W7EgcOGOWRnOL01nfDS4IIrw
zvuHIRPGPlCu1BgdJnoUHIoTB+K0hHE0wCuep+iTeRY3rqHd1WH8awEuYsCChHKwwAdAHfXeNajF
cpTy0Pshi4n6sCOcqH7jv9A8gGPZYDyu4PmsA0I3cZA4TLewZU8LUziR6K7ZuIWbMokE77yOBw6S
SHvmdZuGNzsomXaQedKSIi4YbeF8hDOZzNvwGY0WFpXwZL4trT6F84pQDJEAjOJI1tFNsjLtAesk
SzhwIFLBs1MvAq7Y8KB97UcEkNFHxdDO18Vl7xzXV0ynageRByyELiG4YYePyrHpqpysB/ofg0F6
togbpqWDkoYM5E9w9jcV5E6ru7RuAmwgdLHp1nrjqXfbD7Uii6Bok/XB8NZ5Btx2OeyBSEVooVUe
tCg2DZvhk00nOEO/N+DKsyemmFQNMD74NPHmiTETv8k8PksHfZMTIJPouCOsoQ7tVo1bJOEPZFMU
okxx3MD1Igy7A7kwZ+AASKNn+uCBuANsdJl8pJ8QcEOfNr00sLlwmeJGgEMPVaOQYHHxzZOJ0C8W
T9Zz5rREqA7XePgh6R2uAwhIp+YxAGMDgu4jBO6UgTd/nyb9qcdBQuAE/NuCU2PznrbsZWLrdtcY
tZB0FN9tZ3mCbLOCfgIj7sd1y90nVTWnooB5Wcy2TJvVvw6CFtCRCBRQ1X7RheE0DcHOhe0H7gws
ZBHRneOsWIyKnwKtx8yL+NUdNeQ3ZL0YPba9SaN6SfoulLkw1acZ0Xh0tH8uwFlkRR1c9IJOsa9W
hcSUeJl7K9KoBRjr49pO7ETOCNQkRT1KGDIusAxJP+ute+5Y4B6kwWGuB3rAJsSxUrtJUXK4dYBB
fQ6RiIQ4rOdJ7ERFXNi83rENQ50WXKFSKRw8Yd8A8PbVkAwM5j0gxOcBcSmAONCinbZ/1X3h7iwD
57IN8tG0fUlIfKlnwz4pafE6ru61Z8zASp0v3tbQfBM4HFc17ELEkVFoIGnbKaN2OGHzyImi3ImQ
HNW92jkeFKNiXZrL1MnLFI0Q/SY5XOt1mCCaQeMLq8HfP8ylVvD2WEK/pmrpY1ptTmxZmbOmI/ti
FDum+wbLVP+q+2ZO2vtYg71oHAstgtEePAokneohEwMNWcBBkaK5PPLRcI0hU2wrTvClr/ZR4aJx
FzP6bitjKoEkrzKEpbmBtRcA9HTcNOGC20vfJS5p0aYDxNDeK4uncYFqFDUoogFQw1R47UK2n+Ss
4sUdLgvgC4jcp5JCcigC0DaEd7e5cf4QOTgJMtxrIsLhvjn9eV7opzYQ/AGA2BhM1u3v/wrRMadd
W1ZQ+5hNAztCgKiWdi9wZBaMPNx7cE2TLapYtMCiOceDLpbc5eglYRoMCSP19zxBKhTl8jxBWh+r
8rtCKhG7OdxSaM17M6G3QT11jMBD7jmI1LT2HTdxB1R0ZeXpnPDhBRTITVernwgCZt7WiAr0Qw3B
Q/ZHQ8ODeFxXFcEnp+Gk0M5b8t7MT7QyR9qQg3Ga9VbZ9XucmYu6gCWBCzigmeY2BkndAZxaT7aB
1OLPC7qbwaLkVBLFLy6mx/JIpByCzE7F3uvnKmbt/Fnpec2dqXlS3kqTuTHf1dZ9mMKTGXOyueBg
zdWyQYd3fg1ugNbI22jmtc3Z1DwtogLy6Nw9uWF16R/2O3hcgwgUIQKAvC3P09Z9tsMj8efM93Dl
zYmr7lyE47CTLkCnRsmL700fI+nhxZRlnbZO/P99x8fIBoKBCx6Fz/e/+I7/GGT7T8vxv777n0Mc
Asyu8ZGx8jHZ9b+GOLj0PziWEQY8UPxPF1jhv0xH9z/cx0iFh/OIEQuPGUb/8hwB7mAkNkxKCq/y
3/McmesiwfV/eI5w6zFMloWMUZdB0flvnmOzrJgWAbYxJULVCUWr6fd9ewGf/rGgLUChDZJfU/nQ
78b9ko0WhTvuVdjhrpnTBf7oLlzbJ9G0T4Unymux1Q9U9knNmDMwykfxscpf/og2Iwz7P/6oSbZ4
4GMfJdbKnET5f5ds/RnnNvy31naIl7LlSiQmNojG3/MOIEzF1jWrkIGZQP4fopa/4JRrdrUi4Y6M
3tMCr8ElOEuKGkTQPBGQp/Ajj75lXqLnh6M0LPu1mMRBr+jR8GVIzipE/YtavAM3gEl2DhVkD9Vx
qD0GGeewnp8UvjguhxA50ZmNGd4dFNuxRw6W1nkd/Ik298VbCE+8WiJSZGY4W2zOgQmco7o3F9OP
oHzmXFb2tamjX0qHT65ndo5iN/xtBxgiUPc5hfTo7r0JHYJJF8iZQw86EV2qi5i08U9+u6/VuWOH
EFQs4OvEBbvfOjphkDEehseUwMtqUU0LuR3o/GsbkFY/cX2dxi0B1RpL+J0+QEvRA9tpj235WdIv
3p8Y/YtF16jcqQEXFd5BOb2EErJ7kGPRXtXk4k1epTiI7hwRZ+c037x+aubhSYJ9q6IymwCRDC6s
vJuhxxnlwjCUh7Y/DgKlefhS4IJcum4PJi2eqffLohpcxXo0zN+7bEEkvtgDBYxldGrn6rObAVyg
DvZlvoRNrmFDCWfOqQnBk+tkoIBgftq2yYGWEaPhDZ8mZwTI0ySmF6fmIZq/BIv66EmP9P6WO/zz
UY8VACvpdETWVt2moXnl84YyD/ygPLKRZ9r8hNr0XNbXFd01znHeynzFywrBgbHSSWd87EZiBAOY
eETctCY599Z0WspzsLCsn450e+4xCAIgfIZ+6OSRE6f9q0dnOG5RdMP4lawEEN/QJ99G2TT+jMCZ
YdppUoO5ifzd5sAhRaFtjH2qIdJUSHFJB6Bh7rLY63eDiwSV/wPydbJOu1B2iCehyIjoyXTHg4ry
NURSd75VK+Am7KEu2lJVXMoZoPN2feRLjL9lIji45e9yDbBet1hJSCtLvAJqJ1hUpj6E5E6aIdMa
pKZxU8W/yiZnGtEwfFbgvoEhXMLIptv6p4HZOz3u6s2DmP6XJkNsN/TNqs1WH3JBsKTcQwmd1eoE
ehzF/VrcCNrFKjwH7cWAXw69/hKEu4Z/TDtFQYE+kjHPeoHqrt8cF2NFkKYw9XvBnQTFfB5tcwaf
Mi7kY8PQw+PcCt0Cac7rCAauN+YJcXkU6Wkl0UEE4X7yLUZWICdKAnEtJR7v4O0KL4CdWW/vKGTi
zq3T2gPPjPEFfcHRg4dZ0B9wx94qqKS1wKtwfZRQPJtXCDk6rejBwDxEeyz8G+1vyPbFjnMj4jn0
bgYWTA/VtIyOMNEwNOOnuwK7A/FO2C6SaNB4fVxWLzXIeE4gbSGu8upcBBw81z1Ezz+BRKuLzwY+
jYvnOQRLXo3T3ldNgthgzsBBWKQcBRmeTWNf+PBkvPXI4A+5ZbDvAHrWrDuQsMzA+qWD5yZzeAGu
+hE6/Y6tp0fIDJ7qWAoY7cA2OyQ4t6Tmt6ZTmZ3hhh28CrZuzY8tYUfiXrAZa74ljQEagtpNIoRX
SciJT7AWD2146IN7BSfw0axG4hOV/gHCwmkofuk6Ao78bPiVqQKvj8BwD95AoCWzGfNqjQ6jW3po
pW4VCvip/eEr8+ZBcdcBy3t7demSWuvEzC2v3aAPA0yZhh1V5+WaXAQUCbVMWIA7De+0CPeVMcgj
vK5Qf1mJIK4P9Y3vma73jgPbo0dCY/EOej7aoXudJGoiqKZAJR55wGQKECxQw8vseK9FQXfV9nsd
MZdE7rs1j+CCY3xP3q1Im8LRh1/7qPZKVHsQBSAczxnl+4aVaCycdF1PEryBMM8WOqZxvjbYUe28
YldP0BrFlCzRuF+VRrwD/ES1H+iwq+sgVxwJV78tr4KBLA7lbUV6qSgnGJ7XTv7EzIsdF8PBwR4Y
hXuVS/27r3C0U4HyUwTnsZOn9cBweNH6KtyXMdz2Qal3wXTetuJvmwehrGG1B0eJg/X9s3tQXO0i
bzsGASgaZLci0JNt58XS6Ays3guOhdwZp5cOJSjgBcylgMBg23dSioPH1X3AxczC8SzHLhXNu6Uw
y/uTpcgqCnh4z37w6k9zMkAjthXMDGubH1EtTm0JOL7JA8TiJj7sikZnUYlbt3fvATnTaNgRW0Dy
hH1RBd6nhCkaeFdVIqGNsxHZmLxzwIkSay8GwUg0eVntRbsxqrMACRfffwM1gsU667gF0okwSswR
S1jdFqoFPuLp3W1x0YjxVBbOHxs62YrcJ1rjexVs9xDNlZR95oQ/a3IXkUJg9c/KX6fth6rZsQ4b
uEFvvPhuK4TQPQQfaYRzY0oQGMnZiNRGr/u7qbwTtd+j8XNXsEOh8Ij89WuAjRra/jDMCrOdSoSN
gp3GuemG6wzkS2cgsS5liyuHAg9upnyCA2aRMSBrvggYplVXwfxc08D8CK28bv4uWrD0oAFuXZ2Y
7ur6IiMmOIA2S5n3XMk9WUjCH8t9e3okdmfUHIa1cGyPbUfSd+rZe+MCye9+1pGTlAFy7tWwY9Nf
a/RhW3ISBHl073v2mhjmU8+WXBZ1Mq0Hvh6BscSz5x5bcNwiKnPFzq4l6Uguhd016FhNi/EY8jfp
iqxV5RnE5U9aRk+IRCRNIO7l4yZbp6xizxBFEf3wnjZ/jwlWiD+gbnFlErRtHgp42J0++N2FfCug
mhWchAVlBoL5ezafxv4tbPWxRk5CkZz6at+XeAqNih1kTRnHLnbHY4DAnwnWcw9UoUIAPJqenPDO
cQB6Cf6mqLZjP9B60zpChD3a9eVwJr2X1mEFTP+EwVx49+W9sDdWKhywOFzZdfDlCfrqS78cXf/G
tv5lgBdbH3s5pdgVSAA8V8iurhjqYTAkq9SvngtvbbHpPCB9AlO43AuIcH1pf5vex4oo0gKpg0oU
MHcwUsR1X6rxDfeoqj+K6LcOfpfzUxC9SnfJNmsT2dGj1IdIAkaZzvAnKWTosfyoIHOrDcom2VI2
gshnfW63NjVyyjuWjvS4dGJfVzKJXmDjCy8Oac7x/Ms6iYqzd+PTtUcsoYPl1omngmNqCCa1KfvS
Ngg9TgtgjoXvLN4jBbQzVEARy2UvEb2BtxlohLlg3GDIDcKb9eVhFWHMypHlmMKF1C1ygJj3gsPD
HeOhrN4RfAe/fZPaje8bBJnH8JRheJ3b8FIPj2AhlEvxQtxTWGogQT9AyGUY/3SY9IKw1HQIKn3B
boiZ/SMilGweZiJgc24K/+AcxN9iE9Pu0Nf4UDBKgogiX/Sj8sq36b66XhYw1IT8Abnfm2LNYeLE
HYm+MGEi9ZEs7uG7Wr/JN/JBkfZsF/s1lt8tpli57KjHIJvVqVZNrCeDONWpW8wJhGDsrq9Thb5d
J9hu0JdUzAiwK2RZVzj60nVj4d5WDKLoS8xi6DZcER7Y7J/Bf7J3HkuyI8kV/SKMQYttJpBalFYb
WEloGYiA+HqebAqjcUPjnpsem5nXr6pQyAj36/ceJ52YBoiUHKsz3s0Bs1Q3X4ukZx4OZgBtpTWD
7Tzn9w9Lme6zWkTJTOwNtSqe4dSAsupxr1cEa4bimlvNespwIjMHyfm4NWlzT6b5wQWWZuMWr6r4
kqh8/T3cAo2V7h21Wmzw0Dka9VCvM1UDy+F3a+YuHH1cS2ImL2ttzJTBthJ7xR+XhrbGgtkG2SZZ
jHVAFFKWjN2d/iDKbTYWkaO2bkuNk1DE1VfnZk7zjla2T6r0fHMy+PI6zvEB3cTGwqeC0E42Co3q
5rzX7SHqDRIchrty7PNcDKuuUDsGr7yJx2AsmNaiGDFfGedLixyVks9u/B+oNqsZM6qqsW7LbmtX
87a/VVHtXzm9inTZ5aRgNGVuJHOenPiXFmQ7hMlW77EzzqFkntgPknLxfeFd7ufvog8itxU7ZX4m
huCzsaw8t9p53c4k2cZdrWNK31olgl/3qjkIgiUllFi1PIYJ+W3R157eretxMzJyB55xnvJrNn9i
3ljjwVgZzCVvcQblc95wqqu4ovouDrxpWPc3frkznDNsiFUyH8bhBCxr7XtvzlRgYRnDJtkF5XVw
91ppAKpCZp46MtYqlC/5OGOA4O0fThUlRtccW/dM8IJHxxXsXxmRcXIefCppEF/4315qcY2dYWcy
ph3qp9b5aBXWB743PbuURNPrpF91g0KePLvLVcdyyEg6oXWS5bedvSzjvPescTcPuOLw5Skh360A
SoGOekvSRWwpZqCKeDfU2cr0TjD2Cv3SNW1kFXsIkLupZGAXJytW2UVzoO2r8zxT33lLOLuPyjm0
bbdLppLb5thpH/BY1janf3vAUkq067uvCMLnyY81/JbBk6CNktVDO87b0vhMu8el/xoDuR0LCiHD
imyCj76ydvr05gaY2oZs12XHLj3oibvBHLUntwrEr17lmnaaYzADTMNAda4dmBScPYNnR67/OIzd
iosOQgv2E1VXYbIAweIJOGfLIOLQuMdy+TVmbgF7xp326fV7y+YE1sgR4h12urAz1Tab4mcojZua
BLPCCdFQi95cLpq9qWxjtSyPDueW9Muw9r5J6YM+gZtiIgPoUJ6K+uwWxNjp7gyneMw855Ab3V6l
WwNLcErdlbhMd7DHqXETpJ/V2JzdGQEncqtiYxptSMe49scwS8+9P0WSFGqL66pa8rDKf5x8jgK/
Pg7aue2eJioZi3AkOWqez4fmkMeWR8tvSedfZkpUNd8JEvix3m8XfGhIKtwZ3atiHgUTMlTGdBSq
PTPgIoWsDk51nf352RvAT3SE/xlte5A6yFpKjLRBe3AKvGs+BAfjHWs2ddpjWpx9A8RElb0MvEte
HIdlfd8ad3X7ZE9fqmv2wkd1zuawI5RmzC5AnmNtN2tt+GtbTAljskLkOeH0X1XmfTxW/BLzyE0Y
PoggMua3Rb3OpFW9nfEWy2/AE4Ga8JnVWyytJP4ey7elvwrOrIlB6WKr54KeutB1skJqbXTD2iB7
OdqvLgOunhz6Iv2HZPkcIVEMjX9kf9tJwWiDzhb2xsB8B9OOzhNX1qqtnpa0jYyFtKs/9+9gZ17K
FHXM5U5nSDbWYtchBjEJhlHzvjQMVrAzz1y1rant/NGJmulroV2085d5vAbwXAw3nM3q0DGTiHHo
BN2rlTNrdMv3EWHOSwPyt+rkJzO2L/FYOsaRKv3gd3jtWlffYO0OzfLie/kh0b0NIKL9QGge0KOf
vChqfodz0Y5fe1oCOfVbMjbcWzlPv+fSTqLJq0Gqak/OjRyIjYZBbD0FIV1lWFf5s51REuHGkJ5N
1HRcD+a4reu7vHjy8VHdkJx0f5skZnKPRWVi3kto7CmtHdAZcDL16miABAITtBvcN4LiFJDpDoPm
eTSKk4MXbqADbpAvaf70Pt6kiRbW/hOOsCj338vuVebu89xP36BRVsGlBgNkSZLkMKgaM8rxryt1
YFAPrWif5iTozWcva6NieAYm2KZXoDIbs7sz9QkP8pFRG3GHATbDY2NeM+PmzrGe4wX7taNSPpUU
dAZ5jL8CR6Qo6i0Wgy1zo9eYr+4I935k4uB1DJTlsJ8NhtTpErbdjxB51Pvi2NP7LH1+HNyQMPTJ
q0HI2MFjdjv+rzn3SedMoB7UOphPeAn3jkPEME/Xph1vbMbSntoibu75PSzzRmE9MX11sHFEJ8Y7
F+FOfXMSuOIhkScd85C6TsFTZj+mG4ML11A/3MRaei2yFw/QJGbDpXvNy3s/v5uJHQ53VWMeO6Yc
D+2wS9L9EGzEs2HvC3UmKVloWywuIihg7pb4DrnFPrty+S4qYzNpVHYpcFPTWhMOYAbMiCd1M9z8
MBLraqvB01vNv5VhH9ysI3EmsAHlrwT2CJwAkWB02Nfe/ejfDQgchLqwMh+1sdom3WbkfB+W/Fwn
+Vq28wOUX2TB/DOYmQN1zWYAFGlXZsjiUPz6JvrjBfdLpDtl2CzFZhrrKDe5/1S7Lyg2oNscdOFB
AonXpkMZRfi89x9rXgys9KadHDJbW90u+Lqftpi7QswxO0HyzorfteXPrVP6s4mbsV0LM32DEgvi
xwubLvn0DI6BW87APWV9cgu2RmOD2XaSiHq467XPxHvUgvrBNu/tAe+pD9xnWokG5dM1UXNfsaFS
EQjGqRvXMh88qYXFPG8d78s0dhK1fqgN2Ie/+vxGNQ+9yXu1mm6dGB96w2xPfpqjOnMW2MtC+o3O
rbgM+bWmETA5ozxePBAPK5zKaw8jWObRxrbjR1t8uhn+gFJujZazHkRJUg5b72swU5pgxQ/7rmwP
tUNfF5XJb+U+85+hh63FuFKRYrbq3FBcM59d85h94Hi+Eo4IA8BX5XBpqq/Gea/HYDVU6a/WcVlW
8V0AyysbvxwNCCqEFvMl9fTz0IDZ5N3WzN8xuKSL8Ur1zfwMJoiW/XiyjHzVQSwr0L6QNKeJ9CW3
us3EMKWc0LY6F7qfF+v8Rn72npPqr7bJCcTXCjmssIgvGACEuSXtgjBy6ZIlFfTmDw1+jliXq0WQ
JU4xXFTrvtQinRj9Yn/7pIP9Mdi6cfrUOPPBt4M9yPadjs1XPc85mEcmrR213Ri8utWfU/MMDv7N
cogGLMpNXEMN43btkNXscgvQDpubRapAbfGWR3aqPQUb6+Z0i+knPdq5EaqzK88NHojWI7heurux
vHhtM3Ou57u0TENTTns4KIekVDuppY/sEvbL8U4N2rc5BFHnAfQgC6+7wxYO32FpmYMDEFF9sR+q
Pkp8jK64QOrySfX5r5cCPKGxr2ampstvqbZp9557E321uurkwwTcFHijPr2Bz8hosKerlvWUUi8O
LLmELBOUytZCaeu6sxXErzPJVM/eZEZz5F88YlZjJMNP8SqXp1vD0Hj9++Dy7Ip555k4ZGocchqt
YJPS1f9RRu0qs32uAotE2ip+kBIpL7bbvRP8GMsAjDrb9oPY5P5BTNZubMVzUaNW4cfLJThsfQuG
+dfTLLH2g8emZcik52vfsK9ZrF+bcddQbtgxrl9EAgKq3XaYVEQE+4TwfjQc7SE3573om32SlqRg
KB3RBJrW2PZyq4vx0nhyP6ZX66dB9B318tNj5MFjcZuL3lOBm8ajlUiMI/Opk/3fhDs9AQsIwg+s
3T4VRPUcANSkkBsXtYchfNqeU3U0Oc4SzKmtAQJowpPvjO7ewomZFMdmvgENzU3cQA+eCKt6nDQO
sPNMeitDjPu0WjTcIwiO/fDoT/LbiofwWLj9fiRP0OYPS88FU2KeTbt7j2tttpDkx6/YFpHLqAJv
8QuzhYegkNl6rkkkwbmqdEpy+dAEWtSb1VanlLCAnGmOuzYRqTXTeBuW8ZBzaQHYfrollpti1lea
/slAIKxiDz+SsW8nMIGzWJfx/YirRWbt3WD0J88j2K4be6kEHcW7PxKUuHkX/b7Bb26C0pqb3S2T
j/YZJRkNd9lEDoxrRVrMg6yOSWoV33WaWoFAxJc+qcciDd57P6HuhW0wPhulje42AgQa8dX9gCaI
BC9/Y+hRRuvY2ceKuWKt2Sfcqh9TRTBCPPcUm1lu7QnbcwTIneacSz2OXKZzy/w7LT9S0/ZUTDgW
wZHhtEtNm5yDqn/JJFL5DAcyhXtBSaalR8qSsRcv9e2Tl1LUCblfvD+/L891M+GEX8LGg2wGpsAF
Y9ZkxBmw+SzKfCEiTUSf8F8Noq4KMNQqhRmeGnQ70prEzfAxFM0uzY3QHRi15ttWjLscZ8RYv/sD
d1OPGJ0k2k7V2lo2mwnNAkbRlUHJyMtRk6/Quu0s7ochPRfzFMY8d9tm7ktzDYpP4cONXVKWCfhg
PCCxAUjsNoRLtBcOzbAp7lzjNnceN0V/cezl6CwBinF85IFcjJiXew6L4gbQllfSnMJQG4DCR5P4
JoT1HYsGYT7hzEKiRw+B1YTncGg3NoaeCk9T37gHYCfXuMLP+uXzQsoerBqjIpT2NTO8t7p50Ubz
Wg63yx1ZIRvv26yMRqmtWPz5UNObx+QSKjrD2u3D5r7rE+ahGOL7Za85WKqL9jGX81o0NQLCu22/
ZxAC+AVYmR56I6/UAoCPFFBZvXgUv73y0ObOBfSkUqqndqgPvRN/szQxI7PT7jJbPWiF9W4KSiU8
b1vs0kg2etTPw8GCBdBJ7TLNVEUY2xVMAP0f+DL/ZUz0SNyiN4AOlEkXjn4Bn9FrF2SNbrywZmBl
EWLUEsQcP90UdJH5pgb6zEcODSH+yWK5qWjKyiJ51qB9dN6ypT0N74g7gFez1v6wHPLlp6jtcBLk
2xrrLc73ivnWbL/a2m+LkDKJcR3UbyAYtkCIV2P3M1tby6Q7SK8D92cMyqWFBdObT9pk7ObWQs/P
7lvyEBgOgYUNhIWCJt6DBV3fIJMm6YuBoJay1m6a7204Sj2+HRxsFvjGel/pGBcl/0kMohdfbfBo
5tquhUwd10SSh8sCvKR9MKfPsUYUsqM8oO+w83DmyY7GtFOWuJeL/+tVCCncDJSyw8SHpP5soMta
ynlMq/GYag40pPzm2IlGMhUzUCrMyWvLyU+zEl+ZPr4TkFwZxOvAETGAcXcagxKDStALMO+dpwar
nTLxDdvrdhnuJ0nt4nLqsxIOpcdg34JawcUbVuCuf0cvfe+R1hun4DCx5Lnn8JOzok+YPpaYY0F8
NRXoAVFjMFseCqu/cKA6zqOuVeA/DBNOB3xwX8VvpW2QFWZTxyWw4aj3iVq1JSjFpXskQHt2Jgsv
F3FioR+xT+igRUcg5Ur/Vui1fXtYFnY3TiSlQapg1kat3Y03ihzY164tEwhiBGR9rLZBn6ydIljO
Dd7SlPCG7Mfu0pLKibTOwN1HeGFwyc9aPRVgAL4q0jWfOAj6rwN2K40t3PNFsmBFLRuCVe99A8EW
IXYmMy6jRhd0fUNab4McqUVAYQEx5EJinIibZqW65LHg+GogmPtW9lLaIEfGqv5j68e2Khp/Df1U
XyvJhIQYfRw5xgzi5oavqUGhrb35doMgW+C05n/SGBIBVMHSlo+P0zi/5M54N+B15+Nvm+Fw8zzS
WdhV91hO2BsTaD7wVTCAyrw4xVk/kc3g11lxe6dGAsrLIz8J8R5eOwCQPJhcJLLeBmHpRoli78GA
QbMHNFJ0z4YyAJZVwxwZQlwKbJlrjKPZnhoyBGUAgCwzpx0zQLK+ex8d5fbwNkNxn8AU2wy5gYXY
FAa/lyaBM7MQ2bHJzsZ5VHXUvq5VnJIFZ4jjM41eEn7wGrjRSuv1MtQM3NNTUe9ks6AfjTcbeZ19
J1yjejxLUnDLn+ej7avxE7ECqhiAxFBjXjPFTDbHsv8hZLgCUfiLGjtzIErglVRJ18EZ7ksl5l0+
vXTsc9H6TKJjanNUOn7YCmq3ZoE/qROda81PvIIfdOP+yo1FT+vY/HZJck4XK1vBYZ1W2qDaEA7K
h50gqd9YSp2bdKe+ohOpafDQhqEISumGNUHBwSzGgzv2uMon+8dMqL1RmEH7ABuAoZw4TGiR03Ab
eOML7JaobNjjoDH1A+wEQs518ECMzBpiIX48yze3XY6oCK//mSCdF+a87RH51V0OkGatEw4IRXWt
Bgdfp+oB+dySoi4tBh5PiuM60VAmiuTY+eWjocvvVB+pmRxr6wA7ORg6GvRtNmVpz9aNgZe+uNqw
hEwSKRIyOawgVr9gwAkAFif0zXp8sBemFDPY6a3TyG7dgmuDNM93IZG6qfqYgzCbKfvvYsbvPZKe
EJAOoNPlf0qmDjRbIUPzamqufR3KlD+rRj9SSdowN54I1jfGnWbds23AihLcOaiwyWNrz2er+koK
VRzYDMJPrgEP03F1AqohpZ3r4l3PzEhPsFr5gMmqulRh3/cqAhnA7ZrbD7XuLacq+ZzqKgsNm4Cx
ZCnDks54nyq7X8etS+sFAWjUekKuRfHgu/irPY3hTFBfB0Kdm6oUKmSD2d002DnbAIgIeRAX16Mz
Hiyv2aQdAQnc/RTBDrTbVlqnil9UaNfMJ8f6OQ2cnMfoys0Qk6q6vWky9c9eh/JGdA7/GoSqQVNb
JeC4ucDIorb3grCV4sQ8gI83OK2V2cIE9W7I69Emnu6QOkvKr9afPx2yPxjT+VhPDg2R3aPuATWI
gPWyamYyVwYOtEir8i8P7MLcme1G2XjauqJjfOFGnojFFjvblpw00DouGaAUiFKmhbXcnR8mWMuY
dWEQdGydSIiDrWeTyQQPbMkWRMpUFis3o8T0HfeI65lrPNWCNaYEYsOjvO+R/lNjBB2SPY0xAnF1
GxTpZP8RuG2Cchibk0Z76rR4N5iNvwkMbeXlHqJDi7Gurgz/Wk/1HNVD/Nzy0wAIKrMNYwqPPBFO
kwmZyUenIrBbbgjSsH7GCe7cGicHcQXGlZa6c+Z22cubYXZmFpKn007MfCnfnr+WVLuftP5aWRY+
JvXLG9sgZmNfMjQNhMhsPOoVQMy0uEX12x2dEg2CUTLJnWM8ZYYdtTnxrxRfFxNyE7Oi89NlM+ON
YgzbwinvtcaaaKdgGaW+dlEDIMzG8ZKQw3w/dIRbZwazGx/wBVxwHNcSEHNYmRbbFROHcA6ELogN
dzZbI3iU82cAGY4cBMp56sZPgZNQMlaYPgodg4xndxAP/DvAsPiC7aGOqqX/KbtcrOPEBK7bjH8x
8ke95PNL3L+NhXdvmjYLjTT7ecnF3sQkiMRUXr3gt5wcd9stUCBiRBagVvtJzoclBfKbNAP1K/HN
vSH7RztrSx7Ie9NnwTbvMEMQWTIw7ndpRGgawUGL2MLERom+7zaEDeJ1MWUPSYV+PNq8vW6XgBab
3FdrDu65hAHaGm0eFswFTMN4bDgpU8M+5QQxfVdo26FrbuFk0HSu0Hez+kuk/U4wMudI6sgMZ84d
sTmiguOr6bakpxbAwkEPpoutAh+GNf8mi+8xycBvqs/jzc/+1tm0hiQ28PdBX61jO163wQDPbOwJ
IuNQL+FJrdOlqtdOnkUN9rlNKjBDaR7Qx17ph1wrT0XC4iinyq7ctbBiK+3s3342t5eKEsi7o7o5
Vb2V7mLAFXw39YvUFwRGejKNfCX987RtdMjaAKx3RON50YCHxw53r/BIcLuaT4i8pVSKb785pPzc
JIM8dKraFxwmTRVq9Fj7/lYO+BQPzZAaG66SvzFJt52VpwdGcqu2iP+WuLaYCpGwEJaNUnpDVetO
sONV5N1Bn2GQTdJqgoKlhLG3/Oo9aCbjBD79DrNrEWkkW9asPiKq7rH8wJiMDRtcmUHi3hRVR+tY
VU9OnQTkpCZ9M5bVX6yTQGBDw5+gR11qTUbtlBp7vA/zXU2WzSiqIx78hde2qQ9Z27/IqjDuKarz
3cAYuG0y3jTJNQiZnOE9JWyIz3CgrWWNwwzVVthbc64MUhAG4GYDb5oQr0El0o2exu2W1Wogm+GT
xclrY/P42BX1yhodZtyGPzKcP3caMpg1wk2btDgPjcBEYRamARaj2MCIa0MIgAN65jlNre2AEhQ5
LulJ6Q47OSb+XQYJVCnrw6MkhNzhIFJ6L6AumxMTjl+vWU6unVNFjT8JGbxVXGKVWgD0uZ7LyLnY
OfFPz5GGpZJ1O73OwKnHtGi0wbaIy5ci1epVYekDJkv5pKeExYCMOJvEDGgNLHmUt1vSSurgmHje
+2jCE3IzLJHaMAvy0t5nwEdTtjk3gPMtON0umUsnnkwmEF9HPIlC8H/lzU/Q1UB/YnuriAIWdMcA
JWM4ItQDcd9cvYSJS6JKpD5JJSmZGbiZ2ltVRdM7wS2wxux8I6ZTudY7T8d9VcfDibmZzpUBYaV9
aOw7WcDctRvMGNXc0o+67UmY4FC80ntHKnybAQZmXjcepMEZp2JFcLEkjto0bCiwisxE0amPzaC9
u2lS76Cxn8ELMut3TI88SMYUnTUmYZJMHWbAelNvRxQHJwOU7zL6rJsTWy/eDFMl69F0k6jR2jtN
LyiIs7lde1mBKlPjbDdMc2cUnEnDZONTk6RGOwg3bYBgYHNbTmRB132a8yfhzXgs8FkbhvLYVkgB
1mjTQw75k9uvIzTofYqYc4NLeiIMyg1O2B1PNs6h3SgKeI+ueZfYsc8sS8Ae6fZ2EoBbn1FukRFD
00XDoKyFWDMWrwXp7HD2SCTy0UOGEE/NHB/ZpPECJ4WNCMxVE0r322zujzHaXwEk9TJp/rkUki0c
AFNni587icV7E8gvm161KaR3BrmZ3zLp+SZ263fWwBGSZB1ZJsbgwK2Rn4s0+xCDtLaeYq1QnhbH
scrgtIAIYTgze2dtkdrOHPWLtPA6iWI2NiTmH1sTldQfftgQ0Gz6m4FrHoZvGGF5lOIrX9kmd6Li
rYTLxOGX5IcUk5HeLmcD6PSVCzHbaLnPysTe4kbMfBws9fKVZqN1aW/4Z8tjdQv8AwvS0alq7sAP
dKSAo2oicjfVJ+qSIxDM4AQ70MTSAoE4QbxGXW/4IEqdRD1IdLyAdGX1aBCuZJKasVakTQF6Drfb
uq4G7Ng2loiJcGLF+gomYmloAXnphffTCXzULKcimt7ciEvdFuBYvp48F9FirrEuJvG31wKWSfWU
dBCrPnCSmOSx5q1uMBuHDpKHAvxc6OSMYsf2PXczebHYBb9etLik8oDbpqeMF4byMxPEF/sY61W+
tEgyBq+v7ctvUGCbEqR4SL4AMkxu8KuVmFeq4kyVzAuz8BlCKiDa7jSfmu+cc6JzzJJYWKIJVqV1
qffCFWeE/x8F+icKZBrEdv73KNBR5p98kBvt7n8uXP6vTU7//DX/ngkygn95DvHywKFPA/hnkPz5
j11M3r9MxzQtenOGElD/+dL/uYvJ+heLmyh1cZOQAPpnT7Zo/lns6rCmybI88ISWZ7J74P+4iwmC
4f8IBZk6m6BuiSTLc6CyWHwX/x1E2POd5QvBIdi7EMkEeNMMRs6u4S2qmrzFYoKhdh5oX+YxVQfd
afGMi0tigJ4PbhB6ay5Qv4axOSXJfJdDqo8TkolS5YegHv6yG8v+BrVvoNsvrF8Lsd2+ci1LLB06
7bTIjVPKWrs12+OLg12Cc3cxHAy9dewL73N0DVpfYHs2WqxF6Kf2kpc+1h+LXr5Z2kCZ70C5cq8V
jvj+ZNdgX1hQ+cnTLUNQUNwFFm2tVfAhbQ0YWRUnY2FA78rBkGiwtXFTaxZ1IKBgY5kdpoTYK21I
dF2b/1Azr0ESsbLCu5KA/E4lPLysGrfKepk5sQ3IyYJ7oxmaVwccV+WwsE1nKCVZhyIG5e7S1L9Y
LjidfPSW41Jz3XSoH01Q4ILB2xv07A7C1exjGjROtTG+LqjsjmQ2rAL7r2mS50XVD84Sv0oN38eQ
MCMPGMKq7KKNWrmqbhV7HZP/1GdE2PZVD0xvXek4baocodtmBFgYXEge8jUhR87e2WKHSJUy6GR6
n1Tm61AUmIvG6tvqi3EzZ/xFhDyglAsfLx8bT3qdJHut0/4YdvfEaMKm8w6qjWCmENQKnxoxrtui
Hq9pCDoMGHMbiH8wXfxQ1tNTW7D9Ye58HfB5F9ouF5c/8CUlOGy2XGJ0GgAvuUELB6NBUSHVlV5m
sOK53l2wRb94Xq12PJ3V2E5MMUGW9514aRJ5R94YyJ1Rn/kQirXtqxwC1PjMOlC1cVz2m3TBJsjd
Jy46HZwXJgkxWM8Yb90Hh8fXovN/TVAszJbVGO2EdRh5gxk3dKzibQG+D56of0YdRufiSVA/Hob4
nr2BO1MNd22yfFRdm2yy/hd4MlaowXrTRr6UMMH/sUUCNE2TbO0Fy4PrCrF7KiCotwbvojXgm2Nt
AYgj7WkJID/984+6sZ+Ee6mSQsfO7udbqwXfC9i8YpYh4YEfwcUfXVZQckH9kIsZfAkUYVVl5bL3
6uDXs+SBDme3lGegIveV9B7xYrFuxQvOQ9BmwKChY3q2fEhTum/SvasloU/2u/zKoYQX8cZbBzjz
ONsAAG4EMoL/qODS2WaZh00vKEBIfiv3VBZYVjI3x6vSHJNau0iWGyj0eScd9ScP/Y3Y98fNjTpl
xbUoGVk2Zb6bCw9EzgI1Fy/ntnTGV6INb3iWL8EEQbO3r8FEggrfS4mDezbOWk1ray4OER8Thbpm
AJFj2XQCqk0pzT5cDL5bNZ50WcycEYJ0FwoPbqjS0XYcgOdJFKzXMqoN7B0+GM19SZ2UOy1D17xb
a4H8FhJZmbclvpUCh6nv72KXfYzCOhqEwZFUXwIX7wHb1MCVwYJeiq8J4a9DJvDhygE1KD/ltDDW
sl/TLL4MffLgt9mlKeK9iYZt5Eyc8ENftET2DK5+bNMZ7mJZXdlUC2Oyrr0VHMfgVCmbcSdYfHSZ
1eS1QxQ01q/I20siy3NQaGd2XN/Si/jBreLqxMGAqaZ7rQg3HwQhqrqECprsuqD7Y2nBV9/CRK6g
CE400iYM522PrMHeGvws8hYW0CfZUqhT58bmPRJAyrAdnHOHQU9jneymn5uPSZN3fpft5lFTIZuj
Fjxmyb6DirV10kAAgIO/xKBt0XUcbpyZq0kY/sV2CS6XVtxtsYMgt08HbbFY4gGmInR7CDatxwqa
GZaP0+Den5MkVDMxQY7VYRSRZ2ATXbQ31VfBIceDweyD4YIiiA7umQC9j9Ath8fePjVVeu8on864
76J85Ih0eszIIF0pr0a5SxahkVaHnNC3+tljmeVoLdx7fsvwO8GXvpCRg6g7RKNpvhU9ufmWXQFR
me/7pbfI3zcbqy3rrZPTcDcDH+DM82SY8+k/KnSIjn9/rvFPK5dRbqcGbHU5yX6QLl3gMV2HM9OS
t+z2qQlcgcXAzgKnPK+tEwzFCAP6qyXdT4eUN+GZ61ALXOXO2qrYB57C0PSL1xpQ0MrwrSfXOA6Z
uXMLuVHde1lhTEYEYnBcH4skuW9H/wWoWdj1Ktm1Fbhw2+4AJQGncfDLGGXwHrjyhe13eyeRl5Q2
peyDd42cSZNqbJdZPua7NNN+YUr1OQBFtsj+1ogEFLfo0pq1WZYixSRen81KRHSnT+WfEbPabRaR
0AKT68Ph152kF3Y6X3xoXM3QnZWdP3rWLtecO8c0fuN4vrAW9ghQhTs+23CWINH23lnXhbcFuBjg
6M9eitHae8m3nqgndJcHlKDXIm3v4TFg39yPYsHm5dxklootJZq+Lb9JZxN8S95NsJZsg0P8RGXf
1Yv+nFXVoej6fWWnP/z9pBuH7M2VwWl261+tXp6hm054a7wSGdb/oVM5yFp/bFUZadrGKbXswNIQ
1NYCsRt82CqGrn8o+NuYKtxAa9VT2kHoGIuh3yVu/RyYqJaCyGW1yB6uLb1Fn1UXiRPmrqV55Lve
0uc99W3BgCFV7UFihN27mqwA/GQ/Av8bm1xwTYkhZwFQ/qZS+aXyt8HFQ2Sm32NbHpEeMgYSRd2d
YIRc215/HRRcikoEDzmrAbcOGZPjP/9oNbs48hVODjswdvPcxcdS108UAAxe4SpELIbfAqUOmFLy
s2TWR9J1n4zkP3yvPQBtxQ9Kpv5xRPDdmCMjHF2ADysC9gSx03Dv+kCxdJns8y9haglk05J7p5qZ
LFfXiQxMrJzQmMeTgJBzdsVbPFkenwHCttpAKqQfCVx49LFgbaeNJbynmY3h9Y3mOohdNZNSUcFT
6hz7uss2CkRF6sp3dle95x0Tt7SbWfJAAqOUS0wIavbvq1uii6HH1CHJ/Bt755FkOZJl2a30BpAC
BVEFWlpq8Dkz/o1OIMYcnCg4MOy99b76IJJ0Vw2qNlATl8iUzIjw798A1ffOPVfG44uHAzBgoXic
0u4mafrfajkvvft202/HicFUXI32aUykDS47sQNvipcYHcQZl46/YdgMF1exw2lGeFQrC3Ooen7R
WGHoPCmeddfeBUVDBIzBs00LztrVD0Our3xuv1Z0MMso2ma++QM3+DJyE1+l9fTb9NSXOOKes2KK
dXJJOTaAXz5dM8jWMJJAqEa6+pZF/jvQWYLkJhy3SRvCmxLjnQs6vWOAwKSvPjWTmFuvrNk603tI
RVdzrOre3pfJS4yQi0aOu1GPvBMK9yhgVmvMVoBYFuEnKEs5jrdLXUebmWzGy+yinQkAe1gMoPol
9J3LaITXWbLhFJZxjlsk+sP4ExYSb6xG6Tb111YI9yV7VYX1YWYV6cUIG14Ijdy/s3I9EHp/LWP1
MdvlYS7zO9utrrZVGXx+yTllEV80BWOgmBSnkeN1sq1s3PYZeLvPsC92STDlzPI6y/9jlTc1R3oI
I0jz2b64bvfWqfTX41xF+xgnbYNYWGz7r1SLMZ1NrnH3NOtgRxXa1UjY1/QJs08d88Xl54n4ieLB
H9fGRri8LpuQKBhqKZBxBgzZOAz7bqYDygih7DDCfUSS0cjM3ng1+v1+csOzaBXStJkfCL7LlKgQ
FfeWY6Rpk0WqLQ8Yq12qJLzlDFvdI/O4d2NO+9n8yUfALG7i3WooaJe5aO4jPz0bfXY3LIfs0Cb4
6jB0iJIfvVRyOhMrl6ZGtQlt6JShxwfR3BWJfOxEyMA84Wef5p3H5S+AXPC1PWoeueuZiQ5IS/Kd
cvfiE+eXms2XDhdBWhxDG6Oc4iVOzmdZYSimPwpHfZA5ycoZXrHE0Q+VdMAhYFxWEG3qdH7R5mRt
EovmxIZ6EUJwoF2j5NU51qZ9rIo/kjZ39kwP3C9e8DLSsjVEyz+wRUHUJQZwqZ3iohy89djpZ2Tw
n72F0cBsWcs4ajdHwUNEnCMx8c0hsqn6KESdOd+aVHNCesHhxNq6DFXy2oTNoVBLokRd7ZlyRiYw
p4kimNvZk/SOuTyGTXFoNEsWw8yuduFS0OPKF4TcHBzoyF4bSXuPpNnaizXjWwLDjLXcMH4s6aTZ
lH4QrXN3PMmgj3djMtYM7w5Fkn+Ybp/eQ11nmzxf0umUkK0NhnNn02M1pFg7g40Mx4L515r3BtZk
z39WIrgIrzEepavqjWJEGuZ0WA2JeE9H2Wx7wIlt3pxdhSmjiDzzmtjVW4oV/qaWjXvjuyYJ5ZH9
5EqaNQY1y0R0hrgUlrQmTudSuRUSBcswNG+4UrK3t2IMyZ5xEGbc70n33CQYHW5VwdElDp4bS28M
g7/d7Mf8nFGCScFZfmhZZs96xK2A2yFezLNp5/6BZzB2jhVktyUnRGL6C34UcD4Q3GvcKn+yKD1Z
KRoKuuoP+w3KMb0sO1OBxdIMfyLWD56BY3MchMovLeToRYr+s5qGd+oJXjRd7oX+g8ywAAbBpqMJ
lXhz1Zw5/pzDOkWo3zQnk+l5YjzZfftseMSeJqBLu+Y8zlIJmKov/R0A80U1xhXJGN8eN33wTPFF
dNlms+BcPEW5LnqyEhdC9ojBaWr1SzRQh2AkiMOioCx4PfkEUABGdqyKToFDB6+EdxMVun8sbloZ
7Y3LYiRhXRdb+SPWSZalpl2s+4RbZd+X12EZtv9lsUx9fxPqbj57xRKXJ62ykh5Pk5iCpTX1U4RP
7RzbZMeRsU2JtlmMWlpB/3wXEBmychp7iaiSeZR2vTYZtod8JUCqYrDG0VPbKWGflqXNfHLi5QFd
oZ7smudwzClv0MQ0y/6BhZF3jiL92GLl4zYabp3YhHRrr22ZnM3A+mbCw48xqZcOJ+FcAts3gqNZ
gRFpyFAvuUl2mgRDbk3zwlLi+tDiN5GTfVJN/kb8/VdLm5xS+VTa6q63DLLwoCUbqXjkWI5TopIU
w2PrzOq+IsIl69I9qSF7E9p5ALc4ZLBvnkAiU2SEzWYzIRbThF+2jLg7BumzkWc3XfqZt9Gd7sFw
eyajxSgzepscbJOjY8Na6pQ8LAelRXh2wOv61HbZu9+H/tkEvPLCGXDbaxTL2UxuRxNXrkP2MpU4
H0M7YfDt3IkaMNzijTW7xS6q0KFYgebGC3tjU7Fm8332SFHnRdjwjmI43wXml5zz9Ih8q981Nl9z
/l60fwOip4PHgLeFSIZqw76V3TkFh6mye68GdAy4FGmD4GkY1L+WWbHA0umbrYPTCGbZ996lOYgQ
E7VBExrz48rTOCEqQlUht7Mx6pAmTrdDUxyGklsnvMhTgdJ4ZR4zv791l39SABGHXAORNjxccmz8
aLyLNa3pOHZuoqH+KKz0pe8fHUrSGCAxRaqJ5DQtchr06WOT1bfarf/oLMjOiVG/VDYfgjezwXP1
bT83YAXaYrsx0iBAJ3DPjhvYiBJZ55B4mkPzPJ9jScMeDW3OzNorNpongYGf2VW8p28KuaKHRzY/
xznAdm9hCbSNd3tGLT2kC3kg74jGflWw6oiMuJxPT6HqQIPYUvpHjts3cdTRofagLVgfN78xovid
tofOnY79GH44TJLalkxY5rH71zXyDeGS/tS3uXmN2vJIb/NXR8B0kG11oBb7Cv3MKTlvUr4S48MY
RRhZauQn+Pw/O0td0WDyI8TLX8gOoSavcDu3boSlTqaKTkpXD2Mh7tOWD6MUi96Qo5eDIzhBvU5l
BDR8j281Mmp7J1MfOrH5shtz53FeHD3nThM1WmOYuieKYEYE7VLroQ3iZE8HNiW/Izr3sr5pXDA0
+oqWuAJpX2WlBzNgpJjH/s6BGEVe9NoSPlQUHlV4TvYURrKi8X143VltXbsnl8tQhRNNWVf2dgw6
79zmLllbzWbFj8W4b2pApCGnULXry1t8Zsmx9JRaGZ2hDo6LE4gY03PZAGlZbOeTkrIMl5qMGgZF
fI6iUJRzVj75QgnbD8VYU6Ex9yiCkDMZlfmcxPMDkA0qvCblbYtb0i55drP7LboKg0AOmzSTqlPZ
8O1K1taea5yTvzMcmdzE1kCyqh+DW5jNxbM3fGXJ+ExOk3OuicFxohqVRGq9m0psRzPuG7vbBwP4
teO4rLLM8zgWW5OD5VBQAGzpy4hBLmzaszfX361JQy5DDfNGJpKQG6DAZN2LGP+a0dnfeYgt3xXR
Oa296txjHswAA/hi1Dw0VbQi0NpuLTF9Ccc3IYBMn9YKIDeLEgMxUXvRzOSckpY7PlMVJp5kGqDR
h9r6qHNegpMJqdEWkozC0h7n14jTuR4EaEYrht61tU9S4y4v0/cpJZ85WEzXzJvR6w2ko6M6IlWp
H4y6PeYNgJFoOVIPbsFxZK6uyohe4EzueLhC3TE1njtK6Oz4YS76lab+Jsjzbe8aake/G48eFmMO
3nmVPeW1eiyi+Au2kBch/eub2rJevZjfteubjxJHFy8k8RS66jjJNjxEdrnFRX0baP3IZOclLS3q
dvsSpVZFpAEZom1kZ2Mfpf499QIn11bcYd2jLZll5nXUcwNro/N/r7f+ud5yfbY//4Xp7ubz//zv
khks/Uq/dGkVbdxO/1ps/fU3+PtiC6WdY1u+5dOTJenY8sS/Flv+30zfcy3fY3W1UI/e/1tsmX9z
4ZFcE1wI2YsjMeT9Y7Hl+H8TSlqSNZlAgvdv/+t7/J/hb3n/99Ks5j/85/9BR/19GdMajMTPWkR7
/850Zzk8YSnXMlmwmZ6wKf/6/5dacGeeNTAyXlOet7F8pL2qsb6haSU8K5O4yYphjENrgznBYCGV
fEej8VCU2VPi9K8zhXKcbLrv0rdoTunXTGDdQ9aH30ntp7BoYEVueWfZNZ01fdQcWD9teedW2yr6
ZE6tQHqLi4szBbCPn6CmBlMXGDBQ5E2rvGXDxf0+Ip1JjLsTN6E5G6fOMZ7nuv6KQDIp/+nfpnhE
oxw9m1hu1l3OUVE8zRMdXm7JRhoQYFO1tHWRVuI1wu1yzjKS/WOKpjl9DVIfIXWUcwgNxLtVT0g1
iw9NZl39FGMNP4rQj1U0p9LmvjK6U5tifSrH4iPxkCvk4p2ePuZAzLYZTkT2VrvxY2+/lmbG+T9O
LzQurLtgKxzCsKnZHNoGT57Bfc0W70Xd3jmp89IIA+gjtk8kNxiElMshEq9+/Km5xIh6Wj49C2eI
m2ztkuMs9VMbJRcyWJi3mJY5yDjADTEfrNlxShy84q4u8fSMxcvUuhVnRP4CveZJyIGji52hxkOC
N7vBfeIWuEZJT5L7RochxvSpMz0UUdhhx/Y58BleSBWyrM/SN1222BQqvZN65xNGYlaRsWmpCcI1
KYXO2bQESNAA9Vl8kTGvvpmPi2DUSASE0NHOpeWAsmPQwnht6aWe3SnffIdOsmmiugjvhlVGZ9Jf
Bf88BrFWdy+Vt2s7n3ReT3sWc3cmPDjpRc/SC4SD9eSIP3Tg9r9qUNxP8kX5UE1uTJ9b/sYWU+96
k38Sr95z3TWPJNG3/OTF5HbHP8WU3vq5z5Ewn277v+aidbKHff2i2iU/W35y7GrMxXw9YZdtF+o4
RQ9QyDszzl7UE1pV/4DDhMVhcqTuqF57vBKqsb2fM1ntPC6ANgkXTGtzzlyUR3Ju8XZI7gYKVMkg
hdeeXogWjurWJZQpQd1WXtchR4s0t2vYSaGTP6JMD03zkqXVh6IEgEhtd18GS5Z22Di+eq/shWII
W2eTcRrjMgmn2Nn+IbAEGCQWbYu+SDEk1M4tBThhG578xtnJzn3CNvdSdYQucUJxOit66l+NbR93
H5IbEmrl8dK2GUBR11qMgMeLpbYiIe/ieWDnSDTfKmFw7R1JS7X9c2KmBNTqINwYPIfYbU/EvQdI
FrNFjWMyMDJk/pMINW1ij8objlmntObdKPLpB0w52vnteO3imc/Oxyjh2eKcWS742ISa3V5ywIr8
8LSc89kZSfEce4nJzzV9LbZiEWFNmEE84jKTMxjHFlBGYMQxbPMr1MkxDtS7S4f1ivFywIz5xcR2
vK+AY1hTsOaVxaYoJUDU8nuvy+alKv0chJd8SNjFG7VEObJJAbrOHupBHx0LjV+uJqKEAKwd4s8u
DzMWVHZBTiAj5NJrtun2Q8tAamX2DtWvr1PJaINv8Ji4PDRr/cOfEKqQ2EjWMX+ExkSjG3fat565
xCaqRuPeTqZsZ8ZTeqYMkekGx1KP2GpjcO2R0GXCR61eFwhABkaiwouyfc3HkHhlyheOPWHjSXze
gclaF2Y9yah3qnCieLifVorb0W6I5nBDTTL2Qk/XK+p8bR4RBUfXBhFWQgTUMvn6sPvfEFh4VSQW
VpWx+Hd1f8fhwjiyEiCgpXEk93HOdGDK0wvG0onTX9TscF78FNzvHjUHbe2BZIXU5tLhgr5oQk3u
zyFVqSmFCGbiMtij8lSE6C3SIXzmCu8cjND79MlW2PXVcfDNzDT8aXCCoeZrmPJsRoX2qg0Q6oEv
B8u+8q1yKk5qynDX6A/e8zk39h2B+HPaOusRIRXgI1vosI6/PbObuQjE8EDj9JaNFU21+CV7RI5m
xYI+MtKT37J7z7qQy9rofwubZHYPd7kZPSYkfHu3rQt9CNpi84eOX5uX7U/zO8SFD4la0G5iE4/o
Z52fbXO8q0P6JecQkrefmMHHS0AxMIjj+BstyWvCNZLBULaB5ZKFQNVfjG5+0CFpx7FCTKAjsyEY
i0XMWBIdtSV2BGBJAw750crS3z784rV0HD3Ne7ZSl6qVzjkcqWa0aJUz5pSOVnSmIadExqlLQTVh
U7NMnqLJGPeGD+AeiNs0ch0kmKo7NIp2pKqQPy0kIE2x3QXb49JQXsQbBAWS5RktdgdV0/wjQXi4
7xswHzqQJ92a48Zq4fbbwjjYNX6flrdwrF1jF3vBB0rbn6iUP0zJn2TGpscays94geFoQ6LxMoT6
0NgCLAkmPSdBu3dbioZZArTeO+EUaM6MzjMURZs0dDIKwbhjNUFGQBVF16ofvZsxHDazqSikHRnC
2gOP66yqab51PY4i8VhtLTSlJ6cZ7E1mYU8CqqAZzzXJL4kj7CLGqlJ9lrU+EjJAHSXJkIQS90Pf
m18EL65OM+eHUJmPHAERo4Nl7pzEw8cpjz0xNL+Oo1MNKUQRGbcgehFP1vKp6/k2dyeco2XOXZg6
XpZc2GJgbgYHA0CbXxp3fKpbunYUtyuU4EgtHcyWelJvDVPYW5+nmjPqs2OXeE3MpNv2BSPGUZgM
0LFZMDffzabuj1UTb2rcWZj0q08bGpgGlrUSD2My7CezZ0NK4a9MbVBxi81O3ecYS5CzJQQk1gNP
7RO+iClpfmqXd2fWKi7dCd98IyBHMs70gQDmTDOKjMBqEJujSCZR9AUa/mTR8qW7Jt/4Kciq5NIa
J3gLo+zGhI0SEdojX/GzHUkgXnRd7bYV2E96SknKST4UoghXIKVM7QdkYY5BXr0LeNwehtprd5kG
+ANxpy8OFUXym6vSW2VUEdHZkMPNkPhAqpTua4Bey9TtqVI1seyIPZSN/GpWLexSf9ZFY+4Lv3jX
rvNij7Se2qW68t2H1LFcZ8tG5zTFJPmpM24aAy9fJZcGs+AZJZ7FcxU6IFZcHOslOUYiNsyL5uTk
ULmdgn70E7ZhvBe2BkjVGh6Z5+BkHrFIEHOdiZulAe+pVquTSsFrUvpNLWlTEtAEKOvsYYvV/j7N
MeB1XI5Je3HQ/LZMPzlU0GHUeRFIJ6qinARNQ41zgpaeb2TV8X6qMeKYXvXWI6lZZbhbp4jzsOGV
Sx3nKbW8k6gd3Mc91KXrfkVhfaVSkveHEf1JK3Fwk4QQFDAsdS45+v7e2BPSXfutbN+ttFuHdugd
fDSlOz56sR39XS6XqaU52dti0VsE4YsT5eRHmU65MSeUquWHgq2hl+jslCjD2pD/AKsJJXs19atU
2dEBbj5gt8GuVwTuyUYMnLbNl0u3pA4ZOfsFrWjoKIBuPPAAFlBYCrcdUdw1IxeSsI27pVU331C9
zXIK2V/Q0XpB6jFb68DF5xcAQwOWb7Kwg+WbZ9I3UXsTKZ68uC+QIOa/dLrGO3copzXFxXe0uqMw
GUy99hr0LQKA3MmY7RpQQAiRycqNNc6LsvisDELkiQMa1PLlbFghbnOKocZ+JBfrtte6DqZdG7PK
VUDDRMvTXTygMuu5EHERg8hBLUIGPOoDi2xM0oG1shOBy2LpIHsi2PXBonfSXERjorAF8/KAH72M
5Hdo09PpYDipLWACvJUuzrnsHDcA1O1k5sxa5z9RQRZf1XLjtLzRrIZ3exGhdMLIrHi3ij+qBUlC
kt0xQiSJ19FAwgS2XHN8pTCA5/6aPdY2Rp10yMPmPov0c9i4A1kKZBDzLfXu3cktsDekoM94E+VG
Z6laT5gmdqBlK1YV+KQEewSuC6uIKr3noh8XDPyBnjgGrmjajk+jo0FXXFbVfYtaKELpY1QWWajO
JZrZcAaceIq6ToHcX1Q3neArHVXdH3a8e4sfuE1pUAEbcbkge+M5iJm8krR0+lqnglbTpZtkWn7r
SD2TCm6vnxCUtN1j6jvjelg+94LFApMtvE40PeMLNe490qBby5RPMYJSVmn2JfIqBnI4D+sxbrcS
tIiWzbMWDncWkx9vMVKZiIrqg+PZo53hGAsmFjN5LqYdpbtXpcxxxfLzO66KD5+OGGwREBoovlIA
K9J9Q+XumwQEkoS/XJc2ZfJ5qPYBHJDone5g9oRHEqm2Y9XcDKEFb5PEtPcydxqc9sy/1Tt9OPdO
3EPUjEHPT3YOKkHpnVmymU8IJm+oXwbKcfKryaIJZxTawbmcN7nJFZ9EF2HflCLqcujuhbaP2uPO
7hMY03N58pe/UxiQAQ0MNosYE10KI/gETEzlrYu+MTQ4ztvxeujmAh+Fy09Y4/wJlx0pFsmjTsd3
f7bDfS3M6JQehewPThEf1Rhvk6kdP11vusYj6fkgzpHaTcN6GOe9NVQcs7FLydYHuZy6reYHj4wc
J2FsCdGOnYrZjzsPAY4/eu/Yie6W/l/uiWRXwo7osHHXe26854tDyVrWVicZDXcOMAAXQg4VPEnQ
TrPOpZfmRii2fU3FrWLgx1hP+uQk9qFpLeAb1GlhGXARWao4A0qTdlHP1Drlj7HoZHppTfneWxzc
uKApglUVvd7uXdhGOK9TtsxpgkU8HBTHb3JMtAHl9mkqHYv1AG5ZKybgwV0K/1L9p0mibzYFOD8H
6Nci3ejRDEhAMFENqBYq0+FuynAJzNIhuIF/JQ1I0/qsJibpZdwTbF6vXcjEVD4khAvXbNGzTeZR
S2ZiKuEZEZ0lhhvSpRbZE/ZRIKN47hrUTnHREXvKXl2v+zUd2yTkMSDEmjtSnyzNrpnFTEcPEuiJ
AwiVRfGG480GnWR4cHLn6AR0jrjL3Yu6prsaHnZF9fhjGCVEWKuj3Q2vVOJRRNCTu6KCcDvKiFH/
gDs5ZctaftLU261akiv4CR79gTFoECP11x6PjYA3fTXndEjZ1t5qeJBxRx1Xc2vDrcX9l6njR1fY
91bZZJsZoZnAbH0CTKQKmUJCTPTdzRTHwdGPYzQ5xTPhuCfi0Tcgxl+pgazHd58IdzokVdks+DAK
ZWlsE5O7ghyjbSgHZ0+U82EWzYYNCtpPHhmAary5vkZKy/ZNUWKwJhELr0milkUJy/PhEHfaxqPI
voFn9WhJb68RkcGBsQuerWLmWFZZ/K5fREY6iiHwSIS4jI5G9ZxlIy0UCNqtH1UlHxBXe7sZNl2k
9maNzp+1PAtexbVhFu1ZaLre+tzinshnNenx4ofstHIW0zOobPDso5aJZzUQ8fE9vG8ep1y+lGWU
DFQF1saq0izvs9y/NKLtzoNIlqYb3LrU4J09z3k1Z342oav6bSK/DQdrq8+OaxAi3FFVe43o3Dhw
HXqhcZygYABjM1NXtqpzUqaSA5yiz4vE67CtqcJCrEgNASrMT4fU9Ypc7JcXhprg/XjN6F7aREPP
8Wei0o5wAHe2eE45bMFLVsgA9D2tfs7K9ZwfjiMXbm3ejpIkFDk1Xx4O+F0005ir3U8Zon4clhyx
dmmxNzG+p2yYbYdNW4EHj4UiqJYHdRzN/PfGUl8wHAxj+o3s+jWJ3H1QRY+j7X1UVmAy5kd7T4YL
MYlP7S+eTvLhrSKO6wW8TmuPnl1bbwoKFKExYB9pGyrorwhjhAxZERj7fJ751qOzG/P+3k4tfW90
Pv8+0YLjhVuZN90+C/tboUnl6ZK9wTAER8+tvkc69oyJ10kSqQYpEx7/rL8rk7mm/WbEFFMYS6iG
36lIxdF0QnSJ9GP/92bgn5sBaf7Xm4H/LO/C//tfeRdJKoXFgCekkOR7/7UWkH9TwiTqarm2b/6V
afln3MX5m2eDMvvSEULY/D//tRVw7b9xBGWFYDPGN91lYfAfNgH/6WaAjft/2AwsgU+HrRoRHcwe
/K3//WZgmSbyE7toNeiZXg8zcgs/Th+FtmB7EiS1G5BCa4+c914uEFC74ED8u784CyCUqOJqphTG
2oBYUDR0a1fegfJwdRub/SmpLcqxG/9aUw7m1e2hh0SKIJIC6mqJfTJcI0h46wdVeErRhdJj/5FR
zzrBNVXwTY1FJ+QCPGnIJ0LFz82CQokFigoWPIo8Tb3LFmRqLPMFrYdlFOWDrI3fzP6T8RTiVs9B
dljAq3pBsFhc8rwxwbI0fJaA00oZFcQLuCUCbJJl8Gpl3IDsaBkcQXmhQ0BUC/elFwCMnvR443RJ
wblgkyyQ2F+/YAH9Rj84raZR8kn2jy5kmQlh5iyo2fIX7QKfqdx71GnHLoDdB9C2KXNOOJNrkGVY
njpO9iPJugC2OocRui0csjuipWdOU8tSgu15v6BwNkzcABsneC1qeDmjrO872Dk0w8G5oAt6lc74
dpsyoP01JynRcxDH6wZYsIB4uonZXo/kHznRhAusx7DnYzYA1AOD4VXl2MNeL43lZtWEW5YWZ9el
XNdng4QyPCp3DplY2YTY4JQN95MuyCDsoAlDmHRPpcyuGWRhAmFYLaghNAGyWN6ePRQiipA3v3Iv
U0betmD6Y003AWoDTkzVJlo4Ro/tK82jmtkcI3kVMR6oFu4R6rTledeipeZjt1qDfpLmaqTl3QQ0
GY7OB7GPV7T2fHbvEWglXwzeh8CWEugyfW0WAnOkSnIhMo0cNjMB0pQMD9xFyx/PbIOy5BqaEmCu
fam4NUyGqCAw8wsmb2YgIKAKFNRYioBLrhm2zZ69WgJRzH9wxhXruU3yOx3uiuSlrOFL84U0HRfm
VC3waURXeRE1FAE5D9PCp3aAqvFCrGo3H7eOZj8kjfI3BGtV4K0UmrAFAXjtmAGSLuWIYS00bAgW
y9z8nXPd77DwsgJwlsLZn3khaRk5CsDaMiyvrXFf53RbBX9VkLj6WIHi+iC51cLmioXS/euXeiF3
7YXhzRaaVy1cb7QQvhmoryzdbpcFMTHzhMs8UQb+pWzYYOuzHUlppdNv7OMybefs2FB9ALv5Qls7
nDBgysIauwt1nC788ZAwBS0nPrJY00EOpBwCK3dAy3qhl9v44ljGNegwoS90czmf4lHdJqZ/rRb6
WS4Y9MJDzxWbMxsJIgOjQO0n+dZEGbUR1URWRG783tlhZaTQHM66ZsicCtZN8Ve7cNguXCtO/CNj
Cv7AGlhtsVDbjt+Xuwxm/amnToMlX3maou6DKvfPEOhbAn/7CwVugYNHCxfeLIQ4fuPLuDDjzkKP
SzDycuHJScv945d4oc0zsPNm4c9LQPQeIL0ZSWoDqLvDtq+ycwG23oCv02hbi+FL6vzNrNEH2MSx
zTZMdqrNfvhmA1aHloZx0icDr43a9mVxTRdinth1uxD0GpQ+MQv09y7QDyH05yRCPOPsHRJZLAz+
kLCcISvl2WAkgA+shnNMnsleXF0V/fE7/5eU51M5peiN0qtDHic1HFDY/Ndp6HdwyyehWmZQeGzV
QLrK1z+qt7nd92vcU59iKp/qIulWavA/BiaenfkYpPwplj8tNUL3VQbF6QYw1KNT86Lo6ts8fVXL
DCUS5juGGbmyeVQxWFavKOvQn5vjQ+QPV6Nv7rjBPi/KPRbn94Uyr1kSnLj6X4Y5vRmlxREOoida
Yy+/jZCzPSq86AU5i0PND1ZQ45MR3MU4pBGgYtCdOmF9Cb0aHS53KCIOr+yjuc6ZDofMrr+182Bc
+/Z4tSNvk9fNB+XfOQ+PKmTuN0TRvY7mc2Y4r+SOAOZ14N/DlH4KQe94SOAuV+/APjxsovqc2unn
LJgptwTQzPnQAn8DhhFSq6qfSbr1jQoBGBkoW43ujrm4sSokOmiyGjJpqwThCGz79JR77YuRsZap
E+zWDWDMlsbuHbNXRIMusOns4w3UFYxyrCihC/1nnXAkTtEsWlbnHXJ5cbOZ+vMACsAYw5MCYQ2L
Nt1Vuj/bbrRMW0Ry6BLmhH2JIUnlMe2ZJNsF1kk9iZfSR3U3sEJnFtMytFNjgkPHfcsKoJxYjYLb
nv9ltfFPnLko3pe+a4yot2rQu6kWBF2baNspnq0il7zDZqJdXl/dRVP9RzaSlZnXffFW/3IHcwGp
jXjbOSSdjInDbMOcughiljSegaCYrlAinLtcmwUNft3XFPesTYhFRrH1UDu87yYRVAesTXFU3lRz
cBfV5N/86joGPpRm4hxzY1qUch3K6cUXP2galNM0WzkJn4kU9T4nMde50Ug7V0DNd0sYlFnQJs+y
t1zyQGgXUOqt6njcReorMNro4ukf2Vg0fdDC1HO/45Em9qIybnKh91lJ+rV0WV1EIHM03I3Gbhjs
S5UuOVhR0sdJT6zl3gRlvnJdJzo5XXqLSivmuYuIMg3zPXtEPFCxbDce0+S1U+NpQ++5bXwo8rY2
Xmv2DL5BY1oRF7/j6JTbrvgObOfB9hIKzx3qP2ZDsMmiu9rM8PlFZi2P0lpUhqLYi9HxT4SuOBtO
e49KBGLHaltV+j7P5+rctOWjManPNmIdII3EWDsOEYiqii9//UK1Z3SR1vSP/6iM4oTcKuAr43Ns
aHn0GFX8qtqJk5CbjKCbqTx7RIiKrAzu52n07z0i4fd202EpyvWNoiwLgj5HKTQTSpAUnJ16gw6L
eU52ULrR0aFqcD8G5qcD335uTbSHijUNTJSYnlRkGvzvx0fe+3s66byrTRL9NolReIj61/PC/AB+
0txGLABvA3iwW7KraIbJemHC21ZmawSrzMzyG5xSIGK9spjuu+ZJ2j47xNHh3FwpVv7EvD1vts7s
faxzsvxCs+qwr8OIXT7v0Hl5hxpOjbE7bYcT6EeDkaVsELC29nyxnPyhIrMs+H5sJ9x3FLyJbcPy
6si99zBFTX2oKKNmnSfzfWvn0bELjNcKFSaHYEnXUj0kjLZYKXQ9B16Zd2994LrHYRECYuU8OKph
ttI7+8pOv8yxnPi7u8FOOpCclrpXsAOHWEVbq+7VQfb22cqLfTPaEoQYR2nZspPxW6oA7BnjINa/
fsX/lPhzPIrHjD375LKqT2v0Qm4hkXZp8S5YDhMO0YuCgj89ZywZPTZPyLBReAW5u64x16O4QRXl
1f5q8t46GxLGsOqHIJVYWrzmg1jUr5ljmWAxzgMxFReWe4cZG6mleaUJ82cQ1qudA6nAK9BJHdRE
eKZjIrk4OwkSTrvkd95QnLWdlEfXhTleVYF+lOnmTxZF/JQGBf/wkXmwbxu3FKNdTIPtjzFS5uIS
zaAlgIBe455MxFc05vHW6HtBOfkAn/k1VLa1MfAWV238PA3BJu3NSy15VLkoWIhT5tT6oBuLLf5/
Y8uCMZpJ72GU7OET1jn9Epum+b/snceS5Mh6pZ8I16Dh2IbWEakixQaWohJaw6Gefj6v4bCHtBmj
cc/FzdvVVV0pAuH+i3O+U/ypgmzitWyiFU3IoS3rz2CA8zmFE6pHkveKJMADNrFP4s2jTbJcmpKR
DGR1y/Z+Gtt9teLk04L8g0b41R8YKuoxAnq8kqrC/fSb6ppS9ywwcXyyhssWTcY4T3Q3pouoGkLS
UhQb2o9ghvkDPzOj/iCz2Vn8oK5m4cgmjNw6rOLjaF6qhD8eDfz72OJbRR6+R4H01BOovQxIFVtZ
6dyvmZNZG1ZZDHNiugSPI3YO6MIsZzn02k+oTSSTqb/cyMdDF5YHvNBYWx0STSqPdbLdnyjN9rqH
+sjwo+EQkwXC4A5M+ojJiNww5BtGtgZGXmgqCt71X5NQkn2YBsXK6Om31BMA6IuTd85/o2Skv1F/
mxxPbouirE88nlWcLDHhL+u6fWRDhBXfLwcWKP1ynoDHG5l2i0OU8hXxX35urAQihCOSTcKarNLd
jNjzs3brFW710jvnZBooNVvA+Gx5iPqmkojwwhHOSkIH2veDN3vVCVnVzzDlYj9iWFhUnCuTqZmX
KGj8WxmGbx7LcDL45rvIHXT8IBxSiHGIwdwmGdcVArOVTjY0SBrCYpKeH/EkFW8lb/Z93g97O4fo
RckNsBRV6toL0328RdQ8Y6uwvKWbav6DKe4RZqldDOTFt2aQeLI4ZKEWIVNoym3fIiWbGmHsPfQA
JDz5096d5bZVEiSmAaLCVix2NEd+toxcqPXGEINUHZ1bMCQMNif39p8Oxb/Ho4AQwSqIcIm5r6aj
0C0fNPLQLNsqnI5/P5gNDOugBpaMr4fKQlOHNEki5ErH4Bd9gTYHFvjl74e+zcjWG7UtHbR+kuqD
izuPN7HHAJ9fmYZv7HLJNjop65xlwrifxnDalY0s6wVvfI69MkMER3OKUMg9UJ+QFqQ+UK7ULHso
LgLdP//9kBWpd3LstypjQ+5Kke9bJSQGO9U8OKnYUHPjjUmmcsmI336orKR98Igkxaxv27V1ziBs
Poh5DE+Yip50GN2+lbO+9YFdJUO3kCFK+C5znvSsydjgA3pVv4pn9qKiYSoTan1HuVpZh7ie5bEG
F45JsNsi9W/P8RCxJTKB6jbABWjaQ/xZZnTCsu2eq75Gau+al9ri6EEP9jXrAa2MkbGaD9OLNMEz
h0FaLgj6OZiuy7aZO+AcU3S6U0QYiTPfqthGqG2LbmVG82Mw85CUWSq2HpiQ0Iy3XtNAUpo/p6HE
8tZ+D37vHRpd5QMJMkFziAxsCzbpKEKQgzDJGpNkkLQndKyQzsYV7joJeYxm6zKmGPjE8MLWc1OL
u4i+EYOUklwIEkESfXqmZf+IWvfKtQg8kCBav7/P8zoxGPMOvnv1iBhg1gDuUNQDOWX2O86zBwST
aA7M2kfOAPWrK4YCXmN6wJB29FvYjgKT76Lvwi+tViUSDvwFEgyo0ylzEkSQ7hxmO3qVa56b32W8
Doqc5yiYDpFpTY8xMU4Nlvydryz8Q7P7+1aZIvFntNIQs3EAZJ96YDFkJSTsjpVIGA7jMn32uuBk
AiPhvRwcTTl8isgk55CzGNz+PvO0Pf3uiu1XujVC66LN+naMYWm0Zey+m8ZaZAZkZcgNLEosnis8
FZjRP4ai/lMmHLndYzCSatOZhxShKhi/pyTk1pl0/W4JHn6SIM7gAdR7G9ZJk9SH1I0fgZeucQxU
N6Js0YX23ksb5XhUZ3mx05Nh69uQIdaSqv9V1OSb5RPxojUb/7JhXYQJSMDzXmkjwpesBy7qD2I7
yvYnmK6ObVwGYZ1SUsJiGyxoSsbRaGqI5qPPVLBtrg3mWa6O6EelneXGYwHBGC9vpV8dY3YXMeEn
XUbsjw0dG1eo4h34AydGIOajPj/Ww2SeYxRoQP7k0ixD+8oydMsTgmUpRZTD4pK9a3U1Ep7C1oXl
SwJivcy7wFuqmVHfcjIxd+TMJJGDnSh8e2/SJI4iiRKm/wam1SComl7xYVlbFIqM5MhIMFTCQWo7
wEMMGlB+UY4M6rFt/SI7MZhnBdepbdN10rIzMERlscdL311NoSrhXQ2WsfYyqogOxms2AGy0A8Z7
DerG4V0fCJH2muhB82sUST0TxTJDhMh1h5Yw7DfcRuS8COzC+gjJxM/j8tA0TrgMOORWg84OQy8g
HeFzrvQCva9r6ksJYKyUhDUA49sBKlHxo1RHFRgDoox6YiSm0fQJ7xpnGm4+bfSQB2gH+Kw7rBoQ
7bPgaRrFvU2eZ8morUizbAkbM91ZoS42Wh8/pZy4rifRpINV2o8uSICgkMHWlKnBCBTlgQDLPSRI
Gqfqm41Ucowb6wIwrFSOGNwpqf6aa92NGTbJB21613LrfYz9W5TzDqjKGaMnapZ1NA9sOesqQGsS
FxtRfXdA3M30ifxAFWstPiNCTKhoKFZGLzi6NTdsXdE6In0idhPTzzK36XljUJtwkT4jcCUgMDi6
Wss/Bw3xlUbvpqu+fjNm8lp6LJEYsK69CkFwndtMouaVgmPPlI+sK/88jOEDSPBukTrcSbI79367
jTMGGKZzlaiYl3MAAN9JSe0y2vLiYXlyjOwUWebX/+xw/tnh6P+lu+Mkv+T/09nh6vzH/7bCcXF2
OLqn65bHI0cC2r+vcOx/KYiZ5/OmMByBG/sfZ4f1L8O0dUuwxTFZqrv81v9Blhn/sngT+fyWJWzP
ZSfz39vhsA76D+4OxnWWzxKHvxCJGjCw/7jDqZA5GQU4MLwT6QOIddRXY5TTAOVLs5POsnPqepnh
6jwQJo3DIkrNtdNinTXNLt3ZcrqPM9dWgVd579Q+7/hJfFh9TNtLrOkyKZC+mr0JQoJRoF/jECng
zVAHAEmwIuKYrRDWdqGmOGgxUZxy4pNILLysP7gZp+QosZlpusmBRFQIfTo0e+HdmhCHnqXhFI/c
L0ODdhwgb16wf7alvBPu2aCCX8CdIbZn5O9M3eQ6J7c+x+IPFCDgbpFcygFRuP7UvoIc+w5GoLLp
eHNkcZ57ThPhwEphLzz0PeOmb5bgsI9LRGNmIYxNNfl330i3uVluZ5v3XQOvCrnwIpmCqyH7je0U
Tyzo73bea0AnnXUBvnMXRKW+coFrubGxtc8lQyfE4NOnm76FGd9hqoOJKdDqLUoT0m0qXsl0xHpS
QG5AQ7syLdTjKOQg7+gRPT1eT810v0FEkhImu3tatyY5rMatyWr5VOVoTEyjZ448v43e8FgMcfWg
1U71MDngPrjbQyx/iIFwU4RnVOb1ws6naZcXZN2IxjGgR5hbjaZ1EVcsEpw0YigRfLZ5Af1/Cv2T
FnG/JDOA3UGxrGUiwUkBizT1ci1y/SlJeD50dWLpKU28NaGGq0N9C+oC/4XQ25XjoELTovGP6bHU
EU3vrzkfUdpBae5Y4eCYG5ZIC9qNYxM+QAGBHEy85MyFkf5AjyCyNWjAzweRQRc3fKBU/pFVNa1n
VGCb3oxd0KvVMbEHEhZ0+wuv/dUvTAQ5Fu6aKjg59PzMKymA0T/ykHeQdvKbTYGU1f5K9DyeObMK
5P7LLIxi8m6I5ksYMWysaeJinZy93ipdlTf8eLW5d/C5CA1pRFylOAZKulliCHOiLUojpA7LZgyT
fCX45oeMEnokqY/HZBnFpHbbTY1wipTroIIzY5anNsyJtUy27ChfkIeMSKxiPDbESdNYoOts0k8h
s+fQ4CuoSAoPRYgaHmDrIa28V5t6wozvtMA7rZz3lKDnnhwW+vpEiQK6RxC75brx8HoXjXnSGpg9
lV88YHh6UHEy9bdr2RcntRYcR79ThHw7HeCRphARsA3XK6TxOIes9Zz03SZIAfkWiMHQCDPGSDyQ
zIW4Jmy4jy4gN8cngKYe302LpyJuc1BZWe6Sl1Pp+yjqvhKX5M8auy+BLBWIkY5Lz3oaQ1r2SPcP
cRFkm9oW/qWPKwLdZia4HSEyRtlzATvjKzQ28vQWpYvjOGakrNd3byLvGPlRGFZHrFTVupPWNWa6
Tg0MuJZ3BdrPYFVUOg80xEOvkzsbLtEmDScAOVK+m36wNNCIOMWuKz4KEeT7pN8iXSPwZmoJc26R
rht0XKwXcbSUF6GZz5BLKEWD7GsKGGZ30a3jIRNhra8KC3CxYdXmcSJgRo9KiM1YKFwxv7C5Phtj
+wdiMlEoonuBY16urDb+mPvwlOfti0RN2w67sGv2Xqed/TlJFzpbAl6deASz2G30mgxeK+REMiZj
32vH0dcP46r2EMgxigH6POM7037cXClwrTTflDAmwsp3Dl6W30aH4WCrQz9k8oOPHEkZPtpv4dof
Ram9EQOBEOwMCe4YZPLcRv6HnrThPrLFsHfL2FQraBjrfvxAyYbAyg7czYDSKi4zZ0E4GdS0gAAb
GRc/YWgzERiqL80yoPqZ041aKTwbWFx4h11zZz5jljjYRHkUI4yUkLuoKDoHJjae9Hbo137sfpWY
ZjA6tDRTy1AiiYnnnFc7t0gR7QmWG2rJjuMnCORvlwx3EYxf2szI06ntr7GMHm22tWUbevwEDYDS
zZQs3u2R82xq9jabotKFPSzL+BVy/UJOBJ648UOVs5iozegr4/+DEBybSPHs/NWt2VxEmjnC7glb
mw0mW8psPJiadxZFgY4Z5zyU3adu9vbt3H5P0sk2uek8eD0Uy44E8MEcbj08/r/Gu9jIvYOWkHIy
DPtxDPZWYm9ypEVL3S9/vQoFngONZOxQneUxooIQB5ZFDSzj5laMBENyNeANQFjdEVMLk0k8+hWr
E6qBY4Pqyp29bDmHtbMI6+Di9NO41xMiXXp+y0pe1MExpNrFG8XJgnad+5xgouLurnQbeSQ7z+EF
k+qL1lvVkjj496E23/EbTQdHFB9IqgHrYHTDiVQsI75bwM8e7kWyfRnTstSUEE0JhHXLXWPr36HU
M+5R47snZhuUOLCpKHR+sXlf+STreR7+qHj2JPvEQH+qgu3cSqYhDVm33BjLqtJ3fkICFYMspllJ
qJPsGR1y0VZbXVqkqgAODi3Km9btnV2PbnadThx5U1BcNM1GKtloy0Qbsq3V0UZmqWHxLoY3T6QN
CXB6S7pgSieLgray8WP1TftuNPpHVyOndc3hDGiBzaOp7if/yzfokeZm/DQPWZZDY60Kc40c/c3s
pruFOrbL9aOVmYSN6uUhwewTeMw55vjRdtt87WvcMxlAVtfT932XnCfj4LsnX9ums3ltIyBuwXDb
FI7DACJwsj0o61NZppu+7Yh1wIS7KtqGiwv9L8sZ9sgmnUbFdDXCg+BNG6R+6d0xdW/dFkxsTbuM
HgrpH3CJPCKFuZC6Q+M8jjdvqN4Z899cg8kru7RZbdR+wsZltOgaGzMTx3GWO0MLn6j5gqWddIfR
IAQ4aWh5sy0v0LjQQ3iZfguENIS8PzfFp/jTGBb4mAyANDBMJo1fhOj9xqhLiSzE0mJl73rB8tiD
ramSyz27r75yBwkqXIc8z0wVuPfj+kW5wW0RnrCRMoAlhy8zA8hLdotbqpgpMRHRb7wR/1f35UvF
STdxQSroi0jiq5mWL9gQzO0EunOJc87a1g3UIVl175qQu0cslLesz3/LxiOnvUwP5OvAV2+GZTy2
L3Es/1TjzXVwndU2wjyq+WtZOJ+2cAukOCRHB83LbLk3r/WugGyZdaNNWqyS0nglkJn9RsWUQos7
d+na+i4tsWlIePRRybguDmGiQO5g0PMAq+85cUYCBQxlO1WyIm0MFuYIrVo3zm2XfwiJbtRJCsWU
NK6G9lU53kPmduNhiLtD0c13ZaMyPT1dx7Vx5x4y0DBG81JO68lgiBs08tlom6ueTo8WhWTncpSN
eJaItOFVi5uTGNyVIWvi20JkgpH5nMmLuUyc3yatkT3NxStQ4W79hhwXQTquosTN0rXhTKQ65PhK
4sHDNjUe7Sa6FZb/MpiYDKFsMMWxjxh/7l08Y5uD6rDxJr7ZMSBFUMv3QpP2QhomLu3AxEBW5kwb
22sOaXjvmMEXIePVIgToxj0jOIMLFhFdyOgsdJBbqCBrlCL0I0Z2xy29lYOhMcf5u1iyV9wrDI+H
+khLdnBoWfQ8e2ocPDGKIE/Sx0Rxj/XSek3sFKzJ8GqzSuf7eSw9Iuz1SjlFWTD5q0GLH6BzXSZ4
GNvMsi2Cp8W9RmUZ8l50QuOhnL2t/aSZ1P490Y5ObDxIl+KUPsXm3pTpL8Zk7uSs/WyMbZxPT5Nn
X6rsLtDNePoVCzOIcyd68osAsi9QiTb4HMssBtH/7gUeiBb4Swvbje4ULRZqGZJOgoYJZNvX29qV
v72N4DfADUmacgnAF2Z9nLPSTXsNSCdop7ilvZEFeZwm5JUW0kYzTHByioKxH8NT/mCyEjGHnh+9
e/O0cGwmvly43WI0xt8scR+iVr5oaMFiX9aXvx/yKWkuIu6DtTAovxv8KyUbrXMEJ561BnK6SMeI
AY7D23teP5B12a5kOeb47czHVs7OIh8Q5XGjHVHElXxulrDpBDPDB4bKtbUoTFRpwYQxfBjSjwyP
Aa/rPhXZT9Wg5+5m/kdujimnkewHI7n5OrlqGtOzRhoEUZvLlEkeDipk7ZMd0bkW5Q9SnWDTQeqg
DZDQuxWlz9PtTZLm+wmj66lttOA6Oso/6mJyKFCf81DfZhJsdn3oPKS5bxxix9avHs3u2aOiwChs
XAdorUde/qegEfrerBgJifCStOiKE759uAfsGvHWs7K1s7VESbQds/icjQGhAnsg968uczpBmKk/
Wjz7qYfLoo+xXnZs8ELyvyT9P7zg57Ed16AGV8Sc+FyC2J/qpHvtd6FufheTdY5Ke4HM8Sdn3c/2
YN3FaCr9FN87vqKZdXh8NEuilF5sl8WL5/fHWQqHH7d+xZ+6m+rioydJAJHhp4l9Bues9ZP7WyAV
E4a8CCu1IlJaibOKfXMzaKQZeea8I+fqwAEVLHEa8QhU1gv+DqIN5z+JBizNlPGbSazhosP3sWob
sXer2DmV9j3kJOYGy1EuR5gNsSqznLXX7gAvVSsJxjInYFMRozC7eW5t49XV4najdcPN7w2xdvUI
/LTvt8sOfpiK1uI+Ujp5z6JfcVEWON1XZNF9S6J0IGgsYgn6vHXRRNal/thL75L3zanuoK3bHQET
We/vc0ubduI5iXPtkEr/hAc9RzFuX8usqiCBIk8cW1QjGfvVYOJlTfryi4Ke6qba9f5QrJyaItPH
IDLp97lC/AjMM1h2vf9J+htFfsIIuCG+cRERMtrkO+beFRt5LteO1ANhO9hNpm9jIhFNNvmjF7hy
yUZfMNkmbIyfw6Wxk3pVw5/e2q335RH9ctTHn1k4266aDh3kyK0We+8ULuYqLSvnrEvn5GgTQLjh
HX8u6WN1QtzyxG05ltpempiY9KH5oyEBpeLSYrxvRIDD4XJIN45Tbg4uCxg/xK2skrp/Gr103mpS
bKdE3nRlXMiM/C2azF/D9qxFhhue2KfcWuT6d5MnxsIKCiw9M/wMdACvIvKSld8hiKJsGI9yJS0C
FzsLUCFD+TUeNJTzTJV+fJJ02uy7NLOd9PBoFwa2fC2Hq5Y7RrNuEhrzLKfcM7x6o5uNviJJyeLa
GO+R2sqNdbH03PTD9PDW28m77+nhdpAY22xZn1kjEFPboRgopLasIOFVKVv4LsnepCPvEcmA4AqZ
XDvmU4vfYwF6EAWjXmYdCj3zj5EPQNXgWfqwxiiN4BLZPWl8TpVtndqSx4mwFY6knJH9OiJXbt3V
zsbpSVyCuo1BuniA+f0esUFV2A9c8iEPlNDdjYWbaalnmhL0x4epSx4pVgmq+Q09LdgWSY1j2+iQ
uoV/6P7eYnZJ6PsqUPJTvosk9oGKHAMUJOGvjX8GlaZeLmzNwOuoRoPD+Gl42gv7LmddFr1OhyUP
rtoONmA7CNi4WOMYL6Ky/LHbN9sdxg3qsq/axz0RTODONKP5mIhTy4zWXZO4Q0YyB0BlYaLCLG3v
PIj2QcaEzBQn9hb7csLmk/patKZh34xGfyly+r96UT5rRL4h85OETLdvTgD5S1VM0rMes1wEqwen
SD4ZhNkbPL6UuAXmYHd4CyN28K30/oTlaG0Zu7F8qCFwDGWHQsF4NOLvNHSfQdxs7X6+TxgUkT7n
1lmiyXIMxok1RiWC8lad2/NOT6IXLYWHgzDD2DXlp4O5BnsKIdCYLa4J9R29A8OrUUd30DwkTGJ5
nmr47yzldIEbxwcnsWgLVkPslDYwtQVGOPV1xfbeqwZQ6lkFtyyy7vbckkbsjKvU/W7AHB+wd+PK
Io9HLJDUSi5V1pZ2W98TeyrXVh9uyyI8BuPIRoOlTczJEFttvU2bbWxVDGvY+DiVlW0yG7WH5cYH
wyN7qTLzsyA/hSHNUK+IUn9KRu9IdtOlx/UHSq9DzNgTHUPstIZNeUOO6EtV45tvIhTfycAnFO58
8vUpWXk+fpMsaL4R5msFNYzRQ+CvvY/U2veeV0BYrL2lASYuJkJgyz7obey7Z8jl86Lr3J2I9Hod
Sm9bcmy5eUm1gRk+BwFoF/ktdb1zCbK1iB4GPUHP7uNMLHmtkwKSSl6FPzhqqoX0qn0r9FM9Yl4q
3IxhEj1xHXi7wHh0GlxhPWT1rAXpnzDsozMkiDCw3v9na/LP1oT1xn/BxPr4/I7KnyKGi5WXzf9n
f8Jf8+/7E98zPaGbpue6GFpYhfxb5IvNkgQulu86Ngte3cCd8o8HBgMM+QHICk3bZQ73z/7E/Bfb
GeFBkfINFQtj/bf2J47JV/af9ieW5wv1FVoYDByXT/V/07Ewqnl2jHt4GZjFLiarWt3NQt3Sk7qv
JRd3qW7wgmhebi8Tkg4iJMVzCM1i1QxetdORz8fNF0FRrLZVZTBQIiAdThE0UjVUlA+zqiMSCopY
VRbeszkU8y7Sgn1pF+GmNipc11l3Smr/MjUm0BsYTHWIpMqsR76SOl0ZifZqdMNXoiBaaMrsQ+8U
+xzvdOWTL8dEuEOlwyAmUNVRKIebp+ol/iB2y2fbBQJS6FaEcaUC2hhbxIcy/anscYVtn1V6X17t
Ucsxl7wy9XJOGDv2Fa8NIelUbxZlXKrquXH+46TZyBzEeilsuKAZ0b10Xe0hgXi/6ykLI8pDkzIx
UTr9XM8DshUivpN0B3Hmh0EA8R3AsQaKTewYH7BcdmxKrrqqRrl4jmUDCdIt7nK+gl8/pq47bxy6
wIUTMdkDuCfJK2XvpFEfUGJQ+mqz+S13FeWwVHXxpCpkYkBXAyXzED93qoKW/7uWpqrWfOprWNdL
oSpu0sdOdT5srKB5pTp16vCS+ckZx3qBSs1HM6Wqd1vV8TEFfawqe58SHwry2Vc1v03xP1RedMQ/
YFw1TLUF/f15Ut2B0JhvJLH3YDWY0kPTvs12tpEx4SpGKeGnVrV2BT5bnMB47XVMnBvicNa5jkCN
s1mDA6yAWujsY/QFyyBW1ZXqboQa01JbuKrvCWiAetUJWaonMlV3FA362pfaWp/KH6fo9iMBQoBg
P3zVV+V/OyzVa0nVdcWEy0a2PBWdRpUwiqMs8OuIwgIbM9iP0rPzXZyhIGv0gaTmWOz9TMWiOPQy
vsFeKRzj5Gwx6NKp4hkXEB0dCJS0U4Ev9O+HhkFZSDOZ0lQSgPgrVZdpq37TpfEU9J+qD01UR5qo
3lSnSUWyQaiM6lsL1cFGjBdjS7tX1BInXxraujTVqgcbVgWfKSdHdYFQHCA/zXFDk+yrbjlSfXM+
NFAv0/RexW3FIxb5q9h4z7SaQkwLv2ba74A2nIjOp0D15VI16OZnnd1nmva40Z8ssS0t+ZnH7L/Y
n/y2dvqgOlmDjj+1CAkBDpXm2OKRxwuEntYDYnEu8p5GX9xzNUGY1SzBY6hga+kDlpxVSsnkMnQo
GD4g03scJowP/msf9/Wl0ZxXTFnwAcgpnvvy3jLGEHXxlNWkuVGxiAT+q63k1CFepA5TTiDD8CZs
a2sxHCnVlCRT8xJhol2okrLZNQT9JSXzAnDPAusdkxYo1V+Zmr107dVQsxj0XpiQ1XzGU5Ma1iSD
mty4aoYzqGlOq+Y66CfvPYOeRM/IYKGMS6T3Yncag7H+GBvu0lCWV4evG09fSBQTVTUxD/HiBJ/1
7gSNey3DCqCHZsMsiXD9GSi/+PZ4AkgA8chuReTE7tTsGI/5YGhtMmLPjTmwQgsY8bsob3a6456q
vDlIp42fhE1uesRuisIu+5gHuzkN5Tc59znrZE8j2dakyCmNfUMSJL0TScRawlDM1X6dAeVyLrZ5
hE9Q0xICn8yPXGs+zPolqICqCUZqIrYvx6bqQbgD51xZY/yQhPZjajM4HdOtJ00WhjQ00UAusbQO
Vjnf+GcsbGr8bAUJasXWfy9TbB1D1L2LsPoTj1qB5Gs5PAwFyp2QMNI13JdA+l+NG8o9MWFx+UWC
NYIeU5z9jHyEHJPlPOyRJS19ROJA2hEh+u7B1BltIApLUnD1qaszyiSyLIjVm0e+/TowMyQ1OJCL
ba7XZ4HwZhKHMdMUXYMeNUte5hLPR1EOe8JFP0O31RfnxPBf2pTVmCy85wCNf0oeIXsRUI4Co7E/
3yTvMWagjyZ9OR5QPGOxdg3art+pnRIkL/epoKcPRyTQI2qxQZtZZOXacxFP7gqGGyI+JEqjwwaj
LhW2m4xJXagHdNR+WCDugmSna9nH4Nsqaqw4OHg8MN0jhAZFPrkaU2WrnDbzhA4388jq1Niqa9Zl
cjZTgIzYN5JLb5OvPVcgqKZVRQBW6g0nw8pCJpqIVJ3iPFX1UzWDJBltr1WK4R0aOAllmvpSh1hE
E19eWXe8OGays7LileFyj5zdXs+Ds7J1G1d7mi+nCaqr55PcPkj7yci4pDPdPuvFEVhQeiqBN+7l
lO2rUCDwzEq56vvm6o4Fa1o9uqLKQGGIqW0XBDAumAXwg06cV8IWAmQS+TrLEBC3oVGtPZHsw1w3
jqbdvBs2JjC8ntDqIhcZuTY9pYIRDY3igWUPF4QTHRuB0z+v7TciiX5SRMJMsHelVyN+D37wcDAG
1KMt5KVdZ4/ZdjRU6G0xffWzmE7FFbHSNhEsQK0SYvsYseS1cBHC9kSOn0vg77zb6xyWho2fcBWz
WgT90q68ejwGc/IuvZpNrYmqL8l2uBTwdZbBSxwsyXx58VNk5DHNFHKwnDGK9p0b1gvvwXDT4UzQ
Q4huDuh/pJuVsbIK4FOlH26L2mZp1JV0um4370snvmoO7rJMRjpIj7K+z5ACNo1Na+J1yVuFCjbL
0LM4wvjyxuYhtdu7F/TAo/ptI9Q+Ox7ydZF4B5ZIb7658EQDQ7Iq9Q2ZRfcxQu4GaIVJ8oCNX9by
CwTeG4pHmxU/6uzRZa+Vv/dl4h6DwWo3ta5RXwXxxio084oA92jwNJ1JonvNBTLecj6D5txGiIKz
NEo3sxLWZUpi1zdbTUnuhL2YlARPQ4tXKVEeu4d1oGR6mJ7qDWF423SKd+HAbM4cS7bgLeipyq1L
VkDgsysfH20/JbtjSpGjpEGbUCRUERow/LmURIo0CYtehIQDikJuZGi29PIEghrgLcnqYHqPBlFD
iwjDKVl0qBNNJVNMlWBxVtJFDQ2jUGJGHVVjpeSNOBXJvkLxmNkOeQfqFx1iSBbW26ltrC22kNex
JdxBDtM369+dq6SUoRJVOkpe6SuhJbNXftJojs0ccgJk/3rZKWGmqSSazMWqK7oSZhswV5WM00XP
aSlhJ7mgIJGQejZK9GnMj6GGCNSfdBxxiAARhiIRlUosivNm4xozWaJKSFoqSWmAtrRDY1qDpnEn
D4H7YLDYmT6MyS1XmLcrrNpY81Cq2pl5MnAb5piQ0bEWStAa5c7JIzxyobeT6g5CQnubtV4zcTDZ
WPtKGJugkI2UVBYJ2baUaAAHMjtqLM2O/5L6AZybpK1uBbdHhu4WYG598JUUV28pCNHmem4O/Qf8
VD/SSE9d8SQQ4UdAobWxfbLb5pFQthG1L4ftBzU6kWZKCIzSOVj5aIN5OTslFUZN3zI+1rcmKuKQ
+FakHM0qR19coTMOBmYbPspjiC2f7GFPOZrOVZGF5/Y+DOTkwFwhJMZpdGYO3FFxlgFqK1qkzW7w
J5VZjU+j3UVgzKzcE6Rz5Xuyr+fHbNAPQU8JHJbrwLO/afevnpJS10pUreRhSmQdK7l12CC8blz/
s1WgpUCJslEAHElrPxBfT1hK2udLNqj+2mKmiltaPPSouwcl87bQewsl/B5RgBeT26xRcIn+jtVj
LZVQPEQxXrr9h+bqz6aQ+zDheEpOXvRdibtmMqFDc56V4hEZ3aXAmYj7A2Gsw6AYkXqr5Oqxh3A9
G5GwOwieDCVqr6KO+R1FEU0vOV7eNxsQsndQwgsU8ZOSxovkB+Kk2GpKNG+hnm+VjL5WgvoSZX3M
YpsZCf2GEt1bSn7PtuwQKUE+Uiik+W528Znhrlhq6CeiIL+Y+/vswzHk1EW5Kg2QnPRa6bLB6r5P
wxF+XFgeC4eNOtYBQCfEsqyTpi9Xg4sTf+A+hB3mEnY006bWFSlLTrfGVkhUiNXCAIiHrZhGLFPO
W1LPxKx007UD0HfpAK6xx7vq9VxzEupAVppnD/EA2dc1fIaoxbeDGr8fzHXJPUY6WE7g+1Q+mHLb
67EDKkFnKcAykYfDAGzC1hY1F40dWaDXAfa80SMXG4OsO7Yhudgsk3oEM95bRoPwmkGjhYEOnGva
9CymXrX8l66F0Ap0Eqvyf7F3Jr2RK+2V/i+950VEkMFh0ZtM5qxUai6VNoRUVeI8z/z1flhuuw13
A4b33lzg+3DrlpTJId7znvMcwgeP+XpkroLbIGw8AQ2H/jBBpusmAgMRxxxYrGLf2p28lsZ+KYP0
riaL4lNup3GLRPmFE9gxMeuP0AGf2Jq2e+RqOPd0MF9mZ/g1FG2/n4uE3pTJe3FZafOpkO+1q/nq
cKi38S75JvF0P9HKuqPoez/1IUVNzP9+bxM4wwVH/V0C05TS0rde29Eppnrt1BvyuRKDIHECWS5z
AAMmtuouRW5fbYLIB3sengjZwARKRz/jQOx1Y3FWwfCLtMNwNxQPCZtYHt68pZc1e+h6KIOuJr89
MB02VriAlotrRGP3uemJQzVVZ4NqC6l4csfwzozDPR99fR5NoL8ddRW7psleFk5kvH8sziHln6Sz
5iNZiPjWvotome6xqSc71bKynVp3vmiDQKstYwhzTXRurf4xhqB733OEBPbLjbrCJpeMsqLNIrov
UzXZeekIyAo0iKP7LM28vK/MLjkmvQT7xlAZyIVjohfGPvbTG1n+5TrEP+J5iq6Y6JJ7xKuNtJhK
EZIpAwwCSLKYhCZvIDvR61sr2PKC4ul86Ik5UTYKyvj/my2aIbekcB8iLS9x30q+LuoRgvGekjO6
Kz3r1ArxQnlBdmp2unX9ACTxvckxtFv3goarXpJmgkLd7G2Ha6dUv936qLidd6LJM7TqQPtezVgn
vYLOscbCcglM7DAr6ulLb0jhE0xPnYp5PlLRQmdGLi8ii/ZGGMbHMbQpMgXfqpfsMQKQtgP5bLDC
n4Z9WeLeExxREvCPUycRt00MYFPNoRQQKEtXh7IcL5KhL1uq5wJBmMGMc+xWWchjn9JbsbJOplod
865+MHN8eHIW9iYNcL5Y9BqBkI/voHuzYEjnzFcVSSzQQuZqdamM0Dolf5xipE/cqe4di6g0utOV
N7ryPWDxftSDpUsQyIBeZvsB41vE4OFY8iUotd66Q/ZhRadqXMYtdgfXVzI5hwPKb6rOLkkhX2Qj
YfzEallRxzgHXflEW1C674T1PfICAr+SPwtdfNHcdtWheidHx187sDtyZPTY00RLCAKkcdFkr62L
eW9+g/j1blQBLpeabZdK2mWfRtGpSVrHdxwIhklZnhbZq51B4m+ThuVHR+eU75i+RSDtmFHDsahq
uUBmxNNGo2nRhTnOWb6XvoiZGMFoZAsSgAFbe7WaXq3FGznGUGc5JtOPzrR8p2NjCQ+xor0eNCgP
VTIa3PqgKLXaqm81UHSTgE1OUlKqQeu8OJVD6x0pUwgv63jQ0LBoNNijCHKHqik5jHUx1lr+GxQz
nQv8Sw7jkLH+0RX6FVCPG0LFnV30RBcS36F1gWwY6hl+lgB8UjGWgWF13bHchQVIvo5qqfjvhiMx
SaPNCdVtI2lcVa3xhwn8rsMxze0QRlTZ3ldk9WXOJzZItV/qCTOaOEuSVIepTb///nI4Q9mqJSNT
fhl92RbI6kX50ph/0L+DV90mu/H3Q48s/DR4XHLsmtmT21hPhPnRIKet0c2g1GrBYYP+ybVXaDbD
D85Fj1OAU7ED03phGwDkDiYJ7FEPFqr+thDudlUI9lAFSQH+kjzg4tVH7O1Qg8olPjbSOoaUkto9
YeqUVM3ezvQeJUPfIAM9VJrwVJg0JzDyaDuRRejIvIzmAO1RBF+AqH9NNv8ZPOo7p/DWOZGLVg0W
C9bYc3HeoVL0BCbLCrHlUGZA2aeUZq5gNN5dPVvoGHQtiLp4H7rRL5VEDjHWhzxehnbc1KAe4TdU
IGubB+nh83q1b3SPs2KKZ/3ALPtEldaxZW1PMBp7l+CirzrvaYnDl4yDyHQYcWOd4+CD4dF71tLm
2l8h7SXNqDEU5t5sHB9YfnC2wa1Gc06Ohy6si+iW28LTbQBqQbSV+hloi495ScGyW6S3Jh2uo3Us
dIGJIprLfe54BwQwlmOT8SOfumux4DrlgeYrUse8yJFhbAYIgs17xxQeoeo7DprKj6kNAG/u4u8e
+CRcvE/jMHvnGuQPV6JZi1M+pcGuaB5qosqKjGtUJ2Jje8IiN5zd+oENkpn+ciQ1hNVSxtu0L+5w
ybzVjTHusIBUY/hk8wDZWqKFodiEn0ynJnR8rlq7CC7eoNSRC9CvoAOSekChJSjITqu+683xB3Eu
tDW5XGU9UgiK2Nfhgmm53TY08ea8RypMPp1Vn7g+baTVGj038fBZ6acitjHJL6OxzR3nKrQ37AA6
qBUI6WwWeC1hmd6BKsBjFPqwl/+oGEFO9xgK0qhnPYcza2+g1dsE1LJ5lU5EC/57Ni8CSmlLSPkR
x9x9a7XtHcig+7DwmreR3g4cT/zqc/XouYsD1cBZGZUUV4BdZHmWT/05MzIQzZjp4REgHsRTf7I5
tLR1Hm1rGeEUbvr9EtPyxhQW+b32fkYKNt+cNncwong9M38kEOh2hewrkqSQQcPmsUky46do44Ny
u+csUjSzNrVPW+/ZiLGiWxX9WMLT/LhADIS3NMcMV86ph19cSBDLtC5l51EvLxMHjGcH5ZCCePnW
m+TP7EI8NDSuPgSStgHewl/YKk5jOtq7GPHrgMA0IYWZuHvIvgsnyA5riv4SKTrUdAwa3iqlb9Ab
dCry8jpJ69wrHg+kS3fK5tER2RPBrOxLdPWbHdW/iH1ycBZNt5uGx4DeVJhM5i5WFVwngBp8Px4N
a+RGOHUCT5jnT2S1aO+I6WvsSc8XNo5jTqWNP0a1taVfCBA59vv/2VX+3VUKZVtS/5e7yhurvv93
Q/lvf/j/bCjdf0h3KZsFpDK1yZPu3zeU9j+u51oku0yiXMoU/IX/tqGU/yghJVqI47iucNfSHTyh
XfS//xfdPZ4Db8T7u9TUK9vvv5Hw4o/+pwWlMsmHO6S7CJMR9PrPkL5BhlHeB+ZCRSeGAcFAUaXg
SBpdr5SUQ0o654T4fvYGEG1VB/3TYwFTKd4oztKYp9SbbgsYLzjY8tFI1x4AHHDSst6aDoPuskqv
UfZlBH8y+v0OjUPM3cHIQoPeiBdAOP4yDQ5HzBh72lBeutnE3kvgdSAQSXVFv8WpCNq62MnQO7RZ
yiHC+hiM9pOzR7CvecNnEJhAtj8GnEI5jYe8y+qvtrm3zE7u2E8EFXkue5rnPed63jNLcnUcetrC
R0ADiq4wejmaUUNqr57sJOD019ViB7uW1yERd56OAoMf+IlCsXsI1iY1Dk0dMBxPT+Cw7ORDGiPY
W+19D239M+6Z5GcVnhCrql3rkqPRIeKPaT5gTkl32TRgyYUXLdY6O4EVP7aht1rQxqplpmPZ6s9t
2BlbWDbZdhwZTHiJYOgBz1+xQSlbtmUagEBTWCRDwEwr90dOsR9B0Y0Dm4RzMed15grkzyPmtO44
jYRNWOaG0SBO1C19WXjvZNHY4IUYZqYpXc7VgiBWBeJn0gsgZUb4g6/gPm058U12e/A6qmIqb9nR
AcpBSUocFi4mOZuMBvR5XnCDILtQfuWOuVbdx+6mthkSI7nyfKutZ6ExObn9qw7tPyFlldiDBJVO
wE1XlZ+AH+kmGPdAFQbiOtuRzE2ar+DI2XhpQ+wioUGIfYZhwMEPeRP+2pjmO4hq02FA5zhX6hVX
Csd5qLgbN2USD+orUDJSZNT2NRwfMx0VWMM0a47cpEXD9u7mcG2oNoNfaRmdB6rlz2YiqKmix3KY
qXmpRVTtTQots5zHeKR+lMqZLubQPvWlxUSn7ZcC4TmMBVbnGdiNzmpA2i2kxIwApC3yu0mHb2gT
YGzkRY9NfQimrj27dFlSatHe60Uhb7WesyNteCKnERxsSOeHAQ5SkBfu9e8/FsFBkwa5NOQjoWwv
RshlOVpWwZPLyY3JApSVHMx3NxqPuUje8uYzyM4KgaKzWWmEHgG8keR9JGLaegGvI/xy7XrlnnAA
tAzOqebn5BbtPZJ1fgMpMO6rwgSqYhWHkorV3LKJDGmDtbl+pS6REbkRwWGq8k8Aj2QWaX0viorj
rqS8eVCfUT3f6bVQR7srOhYRHPP7Novk1UywuEPSww9WFQ/Km9gf5fbHLCBzEEBnTf4+Y1Pf2gDE
NrJjGdtS+zDTJly7JhYry3V37sxKRBcGdT6k6rfWOv0QMwCn4nj9vpt/uS1GvxS5cwS1jLlnY2QC
Qsuw8IaeyxesbdvOsr4bnN1rMi5p3LvIq57loL6MxNOUS3G/m8nIKabC2cA1XrHMVj8bCe45yPML
mREm2EH+sIYIUE5Zv8RBOcALI1402G11M41zoOOQuRdPIfHtM9A4fJgKi8RSUeoQxfsi7Ds/194u
mvtHnJTYi533wdPqtuiBtUuf3waLJxppJjbZWfZezrL2ByjYuz7vCNfSMkCxSrQX5YNgm2j1qDgV
Z5NmjO/QHIr7FpuJpx3kaE4HOzVNICyIzVULariBF9W4GIFyf0oMArQMXnmI/hlUd7aC0D5AqIp9
MSWvNABvjWGAMsgpHQdkJ/yOClyMudE+JY5OUsDYOOlsAHq2640uV1ZpRnlbFRv3sUlvQNWzsGsa
OsyLACBVhbB+7vI232TuQt8C1gtptITPek62E7gnXgZIEbI/8yu+L0b/qwKWyouBEkkvOvYB/lVC
ilJ0j+1UNxcTHEkwnrX9iICCzaTOCPpjDi8Jom4gPaPH2mPCIbh/iPhx4EBEz1L1nI8cfXKl62fV
jFMQ9vgcwIV3caRrsNCXAYxiVio4CNW4hdf6Wkya5nZWSgSSvwNYmLp5iYv2TrM7KzwbC/GHzRBO
kQeCp+el+Z2eMypnYUFVcKB8JyTNp5k8TfCqXoAlpuotlnzcL7HoXYhYyPvEiCrIKNb42AZnZbUW
ytu+arru7Mqm31kms0vmlJdyvTqnMH9vKjIstDKd57qOTgmxi0lkNckoBrsBcoRFaYNrr9fRrHp/
kcHVNKh7m9uRmFIbwFREbG8WcAgy3ruD/kxzSlkEHVK4XKIXnQr6IQNqMakl3WABhxOaB3vVyadG
j9d6SMnckcnmuqb0A7PeU8XTBb3Ne05hh2DOie8aZkpE3q0ixyoMmIA6CT71Mj5Id8n3veTUgDkj
2ptRp30ZIB3qkUe9bWPzCZfy5uBwX+OGEBXx+25n23xka3XT2tzPKanjoCYIXlvj5LcTRGBBhUUI
6GrPe/5YksbjocpGKQGPSfeDIiY8Gzcn6E968eZzQcEn63rua53g2J0wiVRw9bZGPvD6iIOHwOST
5ImurmMMg4gCq7k2ALXQcsI2CPv0jGspjR1K3FPQ7WE53vUjy9yqH3ctfW4DblqMrZLiDycDNi6y
K6+EF4p/WBPPcLrIPZQ3Y4rHfbvm5IyYl6IggblVbeEdE48C7HQ92SwExgYiGUlO1a9tDdDDhE0T
XqKJlwUs29lAY1VVnrXh7XmnJvMz4s7yKxE92mnBbmnubH5AeehGuH5tRh9ZD62XVltxXgMUHmLZ
jkLEl1jdtxk2jMz4PcldMgaUUnQmdDUR1Dth65MXldC5GsoRSyhcVR0c0GtAZMZPUTn/ajL3US36
y5zc6JgaxTNBs2x9iHz0xnAKykjs2kjcRsnZQMqFuXXhMIM1M13Mmwu5H2GtZZKMFQ8mjll6YH3D
bc01KH5h6OF4YQ340SBE1yR8tk1P3qO3kqNLnOSSN/o5HGLpTwxRGyP53SUMlJPLXsibynAfuMGl
KmamrKXv9zUxXj8z6HtoKuxgeOFZsoTezjTz8aWOOqBVcfYOIxfLjxl8Lc7gXUMXTjXaBCiAjpBA
MPCONfOD4airxaF5M7JqUpI/Cm3rIWK1yNHUwaRtF3h0aCKhTuOu6fDGicR8dwbXPedV7lz7vni0
yOW1piEevfFIizl9fiWUOOWkz4aBp58+V3SglpVsF8fyLpnKqx3N41FnNAJFstJ72P53VGqcs8kZ
X7tU3Ht9Du+nhZFEzmMEDto8sZSkbH6mt67TL22i+rsuZfwP8VqSPZErRiH5yWfJLODIbqWuQOOx
eZC3qb13xtA3u/loORW055S65/67yikcMuYJHGpsvc8JHepNiH9hrIcIMy/3o6HDu0lMxTl+kCof
z+6qRjQ9noxkava9LgFEGeJapi6WwLTKySOgcuKZe8A+HXOYql/sUpqXXEYHErgHr5+d+ywPH/KV
7G0RdCI/jq27bie/D5OMNEGJJeeDWgNRd3pbYYv2Fg8Z0VBfc6m/LKj72KpFTnsdZiO2nzvTkh+T
Tp/aAnsvi43Xxh6m3YKiu61mIlbd6ncgPZBmMagg79N1A65cdW+n6S/Awm8GcWY29B+zRSRsUu5t
JByKh63EZ1nQkuqI9qLaejzPigteDtgNi56AHNHYsqt3WCeC/dwu/etktciQ5UxyLbxCWa/OS0+v
VVosbEoK71VOiltcBlSm1LCeVBDscpNOzCS0t4wlm9GhODCmkAfKy9rDk+Cpsx1rt76VVdIPh8xz
aLlrE0hTumGF9PffcCeQXuGTHMTF4SgBcAM9y20u66If8TdBrMXWsFFdaO07+V1hvEJlD2D4Rdgt
KzJCVNuxx74A39gq0f+Ez+F3iuK7WvRyN6b2F0/KZyyxETcN49vgazU/Z00/YAB49Ixza6IfZSsy
q1hlSxuj8MrCYLWYhQSih+GUB4G+hLWDWR7oJeKtZBIh25MTjVkwYSSy4f0QYgzSODWlzG70QP7M
BQ+AYYbtPVrDeRndGS49b3d1iEeqvoM6dY91WpFtLpKDJ9h6TQkxYVm1504Pv50Kiyhemr0YW6ju
JBJgdwXbKafLNS+UeamrZ/goWDlaZE52D3VM+jpj3V7qYDk4Y/pWU14/5k1ONV/oYCJPdjE3BQnE
AGyfhwrWPaSA7pmZLT+3SwIJBrqeXYlDqvjiDU8eR+l+9glrOr4wJfhKUhsj0QI2iYd48xmX0KXa
gi4lDvhzY91EoX6QQF62dc0zHv5Mw/RIGAne565pJZYB528yFufZHNCLMY0SLJuVsozGloSrF9Nh
lfKrarIU8Ca2EYf6jQrxVxqu0xIxlr+zrHytFW5kPG+XXmHUbCrqc6gD/jSGCapDKjBjTj9B2oFN
tdJ326pJzrfhp4j7gzAa/G3trmRZu2m6ajgqLe4JPwHOa17wCkJRHslkzuG11walXGVBUi/kpOi4
P80c+3QKNmCubti6XiBzeEyu4LKTmMlZWIfWLG4KF/XOdrPysNqGeUJsuTU4y0h08NhJx/1gN3Q2
QccvZZUc/kcj+79+fuz2/4Wf//q5gBv58+v/V3Ftr1Cjf5XJFEwjU+KUtlzUaOGqf1fJvH8UpRSW
p6V0pOv8B5HM/MdyXNP1HJNibIGQ9e8imZb/CKnXZmwHj79jWtZ/RySDt7Rijv61DXvt43YECxDN
T+sBXbJcy3L5Kf6jjR+eGCSdYDKg8EveuiP0XqeBPypS6Wd988NAsdvOXvLLYiLZKLAIjUqw5eED
6YZv0XVMC4j3he4xYUTxuGOp/B3nWh+SPH9TRf/HUWg9edQOW0ZwuGk9s+eMswyh/kzxwhYbKt4J
eDhbr9Z+UJYgx7JDMtjmzq1xQHU2pOxlYZ0k8vATuhjNWmCH8M3k31RHlpto7QOtYDPPCW8J2lzR
npZhDx8i2XkNMXw4wPzh0aKJIX4gojBx5HppSBltiS2ynB5s3nxs+suC335uPidTBKw7S03Ajsl2
wsC6VvL1beMLt2q3fV0+MhDBIgDkY0XSgsawN6V8ZhGFp4rcpFHCwFmE8Qh/6odTh6zK4bhtojyx
t9kUP1FjTDLCnep9P8cWCszear1lGzJv70aKog+GQs/jHeQd+vlnCG52yxz03OiuPo3ltHbzrbns
nvN9Qu9m7L42Cx6zKZ3tg+v96aYsu5kIc8bUgSZxXnu8efdl7j0q/b6Y4/yWF5x+4uVbRUgoWhZw
S6r+N906BWALev9AqTw0jlVv29Q9JS5PV84GJPLt4KXGU4yjXuh9LOdPPbCi4gJ6qGgp3OZpyFfY
239yR5d+TDhy01YCEdRx0VxwMW89apsL7YQ+mjCOHJcNXMcsxkxJkBPV6xGYC09sJ79Olv49mmoX
OyONYok3bFvJW76aDR8dRpEoWPDLN1F1ZCCTOT2P3SyflQHNwZTm6A+RLvfD8KfWomI1VyNauI9u
On65CkZ1IYejJqV4HBa5s+dqOaXm8ECl7lrWatpHrb2HmLuQITTL9o4LhSFlVdvOOU1fpeOLiLRA
LZkxYDu/0nkOcykJvZvthj2P3UjspxZAJ6Ieh56QBmDjBQTNfgwspGMGH0gfmLKATC9bK4ZgNFZ+
jfBoV2P/COuJ7QbOJDdtLX+dnW0PoAxlrBBvYja6beovijuwnBMgfbok2ziaWObR9yx7fkqUifDQ
zdUu6rleVoog0L6DMWXdgf3LLnfqeu9k8SmG6Lwv0uq5sbOvyq28HfqE2th2fJssk+Lwsdpn6bC6
2rl6iZ/JXe3OnxRjUbfAJc1Y6ZbIVtBRa7+L8VVbmYGrom/v6oaCk7jD0JJEOTNnOR3sERRk2WGj
GGBLBbZ3HcgXXqsZRnAX0evmaSp/i1cqn1ucZmL2s0zfBVGrLqMs1D5ezfmWU+4nzQmbBTKb7aXc
zZ2VMC+aD0XGmauCZLyvoCRZKd2rdjChl6ZPpZGnvk45UhoVhM0cfVNEc4iAh3d2fXSRho3JXH86
ZQZcMLef6JfFBVBPwy4YiPC2jn1yBTOsjNUuFe3PwWOclhz5UXe60Md0iKifDhTl5l+1NV+rJHyO
OObQe8B+a0me6OR80GwdL01JcLqlwGgXabQc5WT6ph5r2AJ+30c0vUbJd9s6SKyEpXi3s5q3u19G
A9cxHylTnRY+GEzxvpS+N88cbVJEbHOhwjW0RXAeMKUMuN+3yqve6hj1Rrq4MewGObh7p34cXnQY
vy3I/LvJPVJBjaE90QcsmQifAj3KzZ7DNLzkISf2OneHm04iUEacR5E2SVFmHZ0n6XQD7dmQbmFE
7YQ6DjRaUvhWO7w3aLGt2eEOMQgur21/814RnIEUVOwRlHVjJAPqWsYi1tkVzvhW5VW3DSNmWANa
M/XrJnB4P0iy0h9K57c9z6wiO8jvDm2GnYG9x05wk44hWRsj6X2boiHI5kWyBYrtz5b90QCZ9vWI
twG/Gs07ZnQt5uZPvfrk45i0MeLMR6k+6d1+KJaZHjcCTceUwuwBKYbnCgSBCkM6tSzcAPORhPWj
7qbhNjA9MKAzIrqm/NO49D663W9pFAW19iUDKmVQmWVyUjY+4epCka7Ut9vwq0d4cLHH/grGbqYk
YhmRd4pjMyBNNJ3O8LKssnGATdxzuVwto+u2NTXHWR0Bcw94mdGuyay9PDgDGWtXtSiBpGbxx6Th
vk0fwwDQr4O0bxfJcpqPXKvT0aVnZ+NYtA0lbXxqK1TIqujvVd7NOzFwWydIfw37WFN0ztbor31p
E0NqLO5qhD7syZiZFTlpWpd3MaG1DXbwgEcTB+WYc3rvtikkCvkI8o03kJ7rDYSz53J+al0UVbux
lE9J4Jrnnx88W7xl5fyMKrowpOTlziJjvVcj5rERa7wDDmvbKdCdKI0ezGw3IAmiFfFoD8iYR9dz
WNgHiu6+UwvR1zHjN6tiyImp2aQyJBvuHWOqtqzzcF+1zrTjGmKmi+hnoGllGwPfz8nrrj1PKXPX
T0x56D52vuxl6wybVeZ0qVwXETFwXXVilwDj2ERYKv2YfDESEUThmuVXIO363jNXef5vwYm4miKZ
MFKDWJXBc1KZ+5aUGm9EU+BfQfokTNCfOsafrUuHemcitDrLutpW5VEDtgdXzoDkQtPA3zZSruLL
imlkUuN0iHGRiCUxDi4NUCQQfyByv4iyo248nJ9zW7xTm7lLRy6bFD5ami3YBGkLHOyMfVJnowD0
WJwi0x9kBZfWC1kNdQOl1qHrXLyu+mEk6gmbl94uOddEU/9gp3AVTvNiE14aytrXCZXzPdDYuLIY
wbj7JtWNXAPGZ+JibOsdZ9kMlteD5cPDErowXXUATsFTT5GLCEnOH8oDw2uoKjy8wEU4vaXkEMD4
sATDDRu9ATB6yL3+PQY+gGjT8UM6e/ayVJ2GM7GYlFLloqCClurAWvbX2u3vZgubbKQ+zJQqzkya
Vz2s3lwx3xZEce4QrMaikMClEY+ruf9jzQEKKjQbFFdUBgrvKbJEPgFe9he5SSANKGPS7ysn/AwX
+zXygJFL6x0M/U3TLUZ20qHek5S6qLnbp8rkLppxGaO0v9skWkObLyJh2oTX3b1YA1mKcfpoO94d
y5DSFxWBBnIbuhZCWAMbUeUfUZ88dJURkT7ZzqRmILXPYktv9E0lLcSf9R/2qDlAkXKnqxHS72oK
zWwEozYOj57qfxrl0YNLH4J8AGiXnseqZsmLtdRPJLF9FwOhNXcE1foMo0ov3sddr6lEUKwC8Z4Z
ByokWpXIAyPlAV/QV0zpCLf7wv3n9W9OU4an2CaIib42Dg7v31wFh2p2qVRy8lNsmKA3Ou8SFcZw
bkz3SOXQcAkB9fmWxA/aaQSGIqLLwtBiA/YehTBDlFzUg2GXD07bEeNcK9XyhjLaqTwZXlseWCCc
hqn/zKIh3yncjFveVilXGVueGoJletZVND67CtQaqb4PubTvcaV8KyG4MGZo91pBfZu7Vp/r8M9M
Cwo7jP7S1U1+J1gNbOK6eymLyLyPyRv4hvpO3fFhgJMk8pEFgqYFGTDVz5L64uyF0FS3XUbnt8zt
HzaQy1mx+C6Gp6TpX53pySkUW5ZWo5PKt1Cl78Rb7xpJiCyGa76ehcqS4tmJSMNmMVvwxtwtsq9J
nGW4sadWB0RLerBM0+ytUgcPZO++0/um3EXo01YJ/D3QPDQloNZOH6wVKzcG5jnVE9qlQgwy7eEI
fNHYw1vM4fiwJ0ti5psSR5F3hcLABr7Mkr1w3SvGgb0qmi8JFxbKnlmgktQZcxB0LFrDXt1uEn7a
sGcag0Lv0bE/RJi9t8mvdir+pKF3r8o1+uW81RwdGzFx4Gx/4Trf4EU8WqZMcf6az2lOAhOxZdxP
o8fYw4J/sqY/eOnuh9ax8Dbaj00vftjCcZ+pjfqiCS/ZTyp7RM68LiLmOaDGp8ROQ5KLFpkv40J2
D3lS8NePnftVMRT6IhQfLjHng20c9fI0Zs+klgMOskl0bDIILVm21nc41/UpxvYm/3ZNUj1W8ZsH
66UOHgjBsBW3EY7D8blike7nPDh2ZWXfO80lG73nWKkHxHSTD146PGFNHi9j+BUt1ypFMgXZbqOM
qfDZnO/GKFyfcF31m4r4bd37rdseoJTmVyjj58YxNd3YrGsXYOzbfAneLB6qa/TusBQjA1Q7ne3J
eKjNUdMyXNS3DFHNz8v4K5gjRZaC5oF8NIY9O091787BFgWZiXjw1I+RAhagLZTF/P2faWEceCAS
ERWX0ivRi7Ps7DWmha1FPhlL9avhAQ4Mbz7roL6InCsHR8Lb2LrUIfNeWdLvOLQ71mELO9IIYkjf
2Mcin75zixUuccSvhDQ2W7kUe+ayBiJ6g6behiiJpq07DpZHAcCvNniiBnQTGTnujRGVnsAZfuNT
BRL3nHnzN6PN/WryVmF+bvrkYka3oq+u0kyy/ZImA8Xs0wnryEe7RikHPKiRSgAEhza8FwB9IZm3
c9inL3PzmjnAAY1lqXcDKfSRVM/RCuvjuLAENqfgFy/5ljmBr4mReg2DWC7I3bBp/Tmrs/s4mhrf
iQzhryVMm7D4aSs6aHCcPQpJoRAFN2zVGgaTwSnxH1sEjADbQ4U2D8WQ30lwdQSD11NBK8+WJfY8
UcyRJNHi8iS21N2ck3nxNPQxvb5UjOzqut4HA1HMtnvIdkXpXeIUVk+V2FCNWHl6TfpW5nh/R/dD
jeOOyf0ULuFrP81vpA3OGVbYrrS+XOvXZFH8ARp9uqX0WW6FNTzF0xzuAqsP/EFUE00KkCSJeWwU
0ASMSGtOlioNlTGPN7l+FMv0meS0kygarFiIjB9lE8/n1TIBNOiZDFqwm0i/vHEqYj8f5x+m2yIe
p1ueQexlZ1w1NsJBx+uCKBjbrKI/jMM1gBt+m7uSd3rmXMD+vI5WQOG35m40PMVyWWDfwT9csuvg
Mxxtkr6TydXSOK8OXkpyqmFofnQGRsSiTV/cEPAjzSrWzpqtO7d9TxPCY9rOvkE9ttu0hbkwyAD9
JQdQZ3CIx5hCGGE0XleC6z6pLI7/2D1GakS2AeVDPktFSuTFlJ8dgAjBkqW3NKp3/P7NJiIKRQs9
L9gGencXjevFmGz+JHH0w5lqQkgZPxi7ljvodBfefvR2xw8UHt6T9P2oENWNb9LDSATra5Nym2NB
wTToP55hgYmdTLA4NBa2BjmlY1w4oDIWtrEZZhDiPON5bcfdWmat6FpYPsayoY/hrrfLD2m1D0EE
H3CecNHUBE/s7hauW2hvwOWW2eUbQd1LqNHQxqxbyKPG+0qXEkdRjgShR6JQxgh9qhjsg1z5dICO
Px3gHNiJ8itxm2ZjMCtwqg8eWjf/jCb9HmXZR1+wxw2maJOC7aJE1ILMV/JNwQTK5oAtXMiZKzlk
Y/czNMc/WMWxsuT7NC7G07KCnPpB35Ok/xf2zmNJcqS9su8ye/wG4VCL2QQQOiK13sBSVEIrh8bT
z/Eazk/SOGYk99xUW3V3ZWUiItw/ce69Z9zVWUZlfOz1ZZcXIOcRX8F2rm5rbYY5KwO0spRs44Qd
n07WTu5Mt71mE66z4pbYUDsXPVFBhRi+o9yT28ZOa1rDEbM/Gcdn/yMaRcMWp/jpBXge6tcrqUIb
Vr6nvM9eqdaUI9dm1Mgi8qFbN3mbfkk3wvG2oRpip/M2VS4TF1TZ81DSUmHvhYORqe1iW6K4I6xu
z/WAUst6EaNLlKtf3GileLQESoyk42vX/MBdNL+tDP3B2axdpWsPXEZhgriDng5DM9IrPwAh5K1g
OonBgq1xKXuSSNW8T9/HUrvLm/VLctFufC2+TTgvNkXH8HazwveTc8seLHGwOqLUeU6lWvsl3oMc
2t/IT8ZjT+pnxVFMloR7Z6fuc4oXht3QZQzRvbeIwBCvvYz7raFXP+R8FyR80YnGJmLa4iM2dqWR
JteSRLFwUAmEf38LipWcB0ydBlAmP2OUk85OtY9z7WBa3kIH7DBOiZMDqZJ3WlJ+rLnr7hwedDpi
k6lF7KotT79POauMeWh4hBOj4c6U2M9ZM3mFDgx+wiPLGZk1boVLivPlZDUdYXwoaelGUmw1boB0
aV9F5DPzym9bSOKg8hskG7l2rc3smjfVTTPpf3o/6/lI0yR7lILFKD7z0fYvKil0k/u9x4Imv63X
gW92+omTQe5su7kxM+AjK1537JCOSD5uBhk/pGl0o/HMxnkN5rH4pEsh6semhGEEoudfqHeiMyYm
RMs62IS3w0uCQo7BDokhxN2gXTWx1HCV3FQONKmRP3zDdPJk7AbpuXstMuR/xkgTVzJVzPGnNq2r
ClpMTe2wrPWuVpsrP+alt4cL1xsoH/dXL7GRMQD0eJcU+07TLmaCEUlcMyGeVKznlKwYyc9C39Ss
1qI5C4VX3rRe9Nr0w6s35XsS0yoGTW5FEVkgKCucPVbstxOrrcbzhg8nC0Qy6U9DX157B5m59G8I
D2RWjCAxL3HBcC54aS8FsqLWsA8zIsH9YmGAl0XzU+vMIb3ww6q57sZnoIQiNblVlrRs5GrYTqav
sKMPEv+dna2hz7F1HMB1yZ8f3EeLdNCluFaoSK2yP2nMn02JsB0gqfOGryQLZW1h51I/k+J2LrNO
Pw91vcMmkX0el5ZNvVXELPOkgyhZPC0+wdJ/f2EW9DTZwBh4HX0bJp0qBdLjo+0oATDyyoBXBP/u
aN71VB63tLF62Gj6WxO7SbC4P6aGDrAfp49okne+1R266D7N/NOMqmxOVCLf0jxXGfxPk795CouM
Kd8Yos07eDcin+L73nCTLzq2TZktzoNutM25ap2bAZnn1bXX5AHS2t0llrbn7qeXibVDpCQAlfda
9cWDiKMnmZm/RTSqNXfOCnN4dWPkrzXicEz1+ETQkE2WO51p+xAVLsyYmmU9y4mnECfejeScOPS6
fkuG1wBy5v2IYf6t+vpVZkjL8ACcGbPJ9gVxzR7KOebaRgvcMNZ040cM0ICn4p8G5GRfs49QSqcg
E8LYLq1jBbJ2J3C94oyOFrO5CvvxseVBi3xR9CpK/Hhh1SzIihxH7QPAmkzC06DbBw97aGmHWGiA
AMrhjXixx9KNX0wAI4IT7vWZAbtjYEqQu59uNUNodZMWyOSnoujCqpjVbq0cqZRJIHmfBM6g6k+Y
PUOqqpIVKT/NLTpl/g80KERKangxEqQWjftoyf/Ypn0ZW0ui9JSfjioT5jg90TLYHMlhZHNFWU2H
pXzDaDdndMIEKN0KydJWLPmXXVBMLIuY6c6+Y2IP7B0aWLI0yvh3cLl/CzexDonvYIrJothIs+yU
5cQcZKsBL2AYb1O5Yv5fDyIgxfQqR8PaNxTqil8mZjlpGcHjPUHKLoY3IymsSzfc902LWlVjPT/x
eV9px0nxS0/eZLVhHQFcCaO81S1uxYp4vSnzykvnTG86iEoFNIbupMTJY1q2Ng46eCy8zlD2YeTp
cUgwE3nlVgxjvXpGUFAcMchEljMSkoAoE8eRDFFYgcC46axzJ+G39cU+I2zCrcrvqWxxEaGf8mMm
gJVKyFUpYjFmjkEX2yiI+qXcLih7MPCzv1ak+humdd5GcmsoneWd5ZtNKD0G6MUTR8y4ZcZoHVfX
uQdiXRSzWm3Yh7ShTGLKqm52Ag56/DHtPXdndUmJyY57Jbqy4XsWffqOqLLPWtPzM4vXyW6vzYxf
7NiCXTjTiXlDEcRQkA37PFMilO9hRni0xB7V4J4YM6KaFiHFGr4SRjTtl2p4J+0ab/RGqZJNxjqD
1oSCciK06/wuK2Bd+xIB2EwQFMKGk+69irUhOHz0wcAsBslDJLl8/Ck+oIo65OZAeQuk7eGrGZBD
8Fi5VrxFSNUFS1o9dVWxzdg1bhaHJFK3Z0VYL1hkufHyPK3gg95kMFO02LvmHWq03H+tJKgDup2+
YzA+ijbbUYM/WxSGAWo/HG3jLtA0Iw1IpwBu9NIjHkHaZkQAtjEn/pUY0GG6cobZyTO8Y5nMjdSB
QdGgW44bFiBka5m7AZPRcKlWeM4JWie3tqRZLLtYou/vhoH5VzccXKAn3C3K+1rWX3KOH7VOA8J4
9nQCKDkvgN9i3EeagcQbXn5kAd6uLR5nrM+C0RgMbo75Pteyb9mzY16ROG50C8B6AE5fs9neTd58
jLLlocZPcpaczAmyjw10KJvjjjZMH3w/SP1m08ZwOAisj4IUhZ3mRvtlwN6B2nYH6c4z1MgMNwzO
lpgXKLHgKbuG4UvZ9jUvH1FDdYZhaAd0R2jfmcjv6YLt7HbAKuZuqjrEg12zvFSCetGOeF+Kjpm4
b9R/NEaIAGsYj039DW0ySo2kbgJRkBM+ibNjkziCxg/Jxkpec6zsi5CV53UVZJwY+Nu16y3kyhC7
2t6siKHzmtvImNFOYn3CJBOPHBZM5zkSH7XI5NNoYVu5kEvB5Af/yzT6k5hnp2Wd5SPGDUmvaHeE
DmONx1rWpPZkL8fJ6mGmboB6Bp1GxLJnYwQ7cIBmhofWhB/bXJq3uaKe1bvbxNLrC+SNDNjmEzpm
zffEjTW8gTl3dTxKt5iS9dtRl1jMMAluMSqjZQ1cbKlxG0lYOqG2Z+SKaLwSBB8yv0H0CzRmKp+y
mKgEyxIR1hzuo2lp1kEvE2R4ObU1gQWcLNmA1lfzM6b40bPI0wM+vH8MTEMCgbqFzj4mCzrLt46L
UnYt7AfQXbY5XlZsZ2l/qG2t3ms7s3UgpmvtjjTCiS2SWd85nZ0e/LS2eG/P6VltAX1rqHe6puPG
3rzIlSFmVVsxB2LCONb3H/A8uBumYldhZhV4WTQFje7fk0ET09yOTYimPD1AcQSaqRkKk5XAApm2
y4fTgE1PWJJBCKn2bvYjBiMFr0M21tvee8TEdNn6JkvRBd9DkE1U4UaOsLWEj7QH7l4rZRNREqYx
a9mfbB5ewX/jMP/CY0o/MV+4Yp0wXYA1ueYT40xc8jmp3XzvR/SObYIwiXWnxbCaFeq+reAn7QTT
ii7vGPJHfciskwN85+ifo44+1EXV7ZaZTUDCqIX5MpesbOzrgForINaQM7HQXgBw7822a7Yzlgu5
9S7LKdpma08spVlfRdx5u362r/GkfZpGLAIdZ4cwtfdarZlHbZ6NIDeJeLVqpT+o4oe8my+tXSqM
O0lYnAJJoTDmt8gf/IHyS21PbW7sDRNfJczBNzoqknd8XdCwo+nZDk6+7W1uOrF4Iy4Q1v0yxqc5
9xAm9XFzIAcv8NpODxPJ1okcFkKfjYHTk6xnrLVw6ogEOtSOxV1Tx3dTg5xy6tmDO3V87hw20yR6
v+RDQrilwSAOjloGAA0JWz/ulhYfoM1IrgVmUp9tiSELhSiOROlRjvDRExQZFKe9MAl9EIN1yQyD
TjFFtd1j6yrITu4qx7pmTfrTET4fzRbbWQ1Ij/UzpHtCCqJ0P4tK/Do56bAaYF9vagB4Yh5IVJZs
ikZzh70atrI8ClBljidt8sM475j9mfZ2RgsO4VMgEAaAJkXI2RqsjLiB3ZdJ+mSQzPcJOoowN6bQ
oeFAJM0EAqUJKGK6EByNVY4VL98YU/4OQz7vI7KRt6xCvtxM1/ecKyDjbB1AA64shDcSQwTUN4PH
0U9Y4sJdsmGSPG6twjhZqBuxnLqL6uFDm7l0PBn/ZG0iNi5WK9osvZObp1+Og9+Ca7wbfAd7zWqc
Ex2uQwnH6UsPHY9HZNt8ePl3LSL409KV2aluGwSrtAKib/eDgci1d/IHvYk5cE+rwIHJX3ngRUcN
hLBr2y3zh0uqm6wifvqaw1s493rD+7NYTDNIOD1tAxRXl2Vo6FG+/R9O7185PdC4/4TTu6t/is//
KGY1Dbg3/vQ/KT1fIDn1bCF88//SeNOfrv/f/8s0/uHopkf2hev//U/ev4pZxT+EabsmEB3snKUI
vn/RstrmP7DtNXT3X0SulvffwfQM20VL++8wPUXmORCEOva9jiEMKMJ/i+llo+janiIxbH0nJ3Ga
i6SJRM9tItjwSehy2H6dI6e8jLnJbQ5q+7rW8s6xh/ScJ/i3r+MSTM6sY9whfuh2L32SvI9dXL9i
J7glmOOl8tsFgtxuD3qSdGGJYZvInGUfSTy5sGPaOClD2Adb83F2NZljqRkI1pG11JpHfWJKi48C
jSSDlpw7qrc/BnqMwEYNT7YXGDOx3swf6WVzD47b94r3ygOuqsmiGId0t1B8BRknKjp+Kph11YOZ
yemecStrm4lUe0xB8I1hutH/ePDkIdN6/yHCAS/wGe8KUtV3bSm+6lxPThmMXegNeOl5qfvbsIs8
2Eh04xJBJt3nGU/7TccFTabKKmNYvuY1SZHCAOJhsq2DkjOjYRrtrN2RyOCtbqynPnrRLgZb60z8
+NgV+Vh1JMQX3s/1fK68cavjk2bCWjvRsi26JmAEh4J3oPoj7znD0YHELj279eSFHfzBBDkgqCnQ
RIYrK5PfkqDe6LWfMRTB8lB3cFBAWK8T5wydj3iRhsE6q5V/NE4RgM5UPAnG7Uju1fWfjrflC1Xb
i5BZdtPOPX1FRgZP736PPc2aM4vptXA61uT0QUgVVWILb6kouZtMxn7ZwKIVQY1fY3AxFAfGX9Z+
HDH6sJN52LETR0okoLzqiZFcnQP/IGwKmLCyzLMIs4sXxqwzlXuQ4RrmbXp32jmF3MXWY0u1xcY+
1E17Y6CKnEnFnclh1InJw9zki0GIJBNYLntU0+Sbi1x7Am1ZamxLsUxwN6aR6yS9VtbWdm47Y4JD
Saqn2cN6NmZNQ8sfw+OP3yt209DqIR5y2KD3gUEp7kPZResCT4pj/Hxl10uvUtLpnny8dgjW2KDg
2ZoTNnYJIu7R3FhU+rXQt649EJ9nsfBBSITFyvhL4hYj/zoYxTMJnoepD5mZbUbMyLSJxvWLvELC
0Hhd7U+NggOfqk1Rgw8hIRZhDrdQpz+ule1QqTHasIE4+dOxR9MBz5cXh1KbD116mu2PsurxJhqO
kf09SpJ9bIgk/9nI7osUx33QxE4Zn8VT2Dd7KQ5qL5WhbEThYxTBjCdFBdViteTeK+kqJlEuY2Ud
70mBQvkzE6i8+5u02MrmqWxePcxARr07Zjnkan1C1RuM7n2dMJ3AJdeiz60RH7NwC9PxHZlmULYH
ILZNTTBY6l6s7h4t6aa0sjDXPybgvdF4hchnv6NvEkaeWvTkQC4U9dtIJ2KgQe8IIuzJMZzhWStq
sJKnBtMZptXZbH6ZomvlsuFexlCL+QJB586ty4rFctUePaxyejHHoTw+NUuFmgpdD1lQBcO5+2XY
G/1FT8+2DO2I7JYpJNNpl/SIesV+UgZF9sdoPDQukvgM5G6hfcD/bd0mhN+geMLI/Ohr0dYszcD3
mn3ZsYxpLAJFEIX8CLZkZX+xBrIUwHC96pynP0lWhybmnRTrSf5RNhHt/G3U3pAbFGg6ZF3NYfBZ
l49pha9VCVehF1uL1t3QUIp01H9pu5t5NOiVGBy1xJfg1eaD/WMh3vBoZnobm1elxrqoZoM+gpAg
CjaY5JJnNniva89Az7hpugyNCuYwuHVXrGqa5g1j4JaNXB+dcFwO6Cka4xyPf8zorrmLcsQjxDFN
5nXW+7CSJ+oV1GzHzj5PCCP7jLDO9UHrldkGdIQ8u9GTuTA/4LzHbolYnqcyG/GnS3A1eFwmBlzf
K4XtbN61yU+bYnaDhmN4zqfr4v/BwBC/g2ZTYgfeTVu2dqxDCeBb9Z2NnTWGaBkzEnbcf3x02FWT
HAs+xJI1oGb3O8f/dQpOl5VAbVgl2/mjJ13gUXPCLo4ZjvDVSblcGeJZp4DkOqOgPoHOJRHxWs8V
yzM7w00GmLT57ZkvVd4NmZK1wFqNbIt6Z7BliYo5wC+4NU41WVoJQXu2t4uFhhm4kv/fa+3W1RBY
GLdoqPFBZ469reWbETsklX0TthkMrA2i+mWezoSSeMteTzsmfph5shvLUOOCDYVO8zmnnB07a86D
tjz5WMnEMcELd+NSkYr4JvNfLtqNaUPGclpaab1b8bAaMjwh2pcZ+K8pj1b+tDp/OtKMig+bGM/2
h/45rEkZ77+dUoRa9MwIstzZrdQP7ggC565MWKriqYOKv/PqB3fRu4OBtIcJ7vi9TE0c4prkHI2F
xbnrITQk6nTToqYhRsQkiZa+aK91mRZK+gOVA0PGEz9isf6xdPHurFTlQEXYOg929Ojbt9hhHl3i
PF60FHPACYMDs0XlQgDUT2KXDLlGeHNa6zcJecj2HLuLadBvmEqdptrLL7ZL9NPs3VhjZj8P/YcJ
y76tCrMMJ+ZLpM3e04HHD6L49tH3H8yZo0oTPUmgjskKpxp/y2Z5dUghBJ5Wr+C9AnCt1HnsyJ7a
J4Ozc2KiDMeq+ypbxu/lhKxHlvkO0Uy5MZEfMRXWjW1iTvGOsIwBE2SfjSqGSsOzzsceaW5gudCL
0b2R8mEg/hxWAIk6YuxHk+gb2rRU/0IuhI/AQ8Wa1l+QWZCp6f1i4ODqd0sNrMA+y6nWkzR/o141
oqQrT7+9i+vvU6tdyPEidfEeODXYidTdTO1LPj1hDH+orAGtHT5fNS0lyzUX5NcRD1A3RBxzuOEt
YeRXsn3wJbjx/Q+N/aA2Mr1Ib9TlyDCXkanY5sl0kWSuEmtwypUQ2i7c6Y4FfxWaabntU/29kObN
WiYVS3jtmOPyH9h2i1GRp9b4jAu9jhg/oPBC84yfDjdkwRT9ggtVFiXrXQt8kmiUPKWbcT86ZYJZ
k22fkXQQDyyX114LO4bGt7g1kYa88uLEnXPI0Iftc/jBGNPOtMpv0pHzblFJu7WBC+KaO4+IF7e6
i3yk1hhcmU0zH8lcAgMtrU1vtnSnKwmTE74kd4WWXSIWuVintDSdfBpNLyO6HlOWgtwDwNP4xWvG
+oqGPtmOoGCbYS0unoVyetVF/xCJGxifB5z93b0Rd0pfyMRzLeVCXYRyUetZS5Q2FFsLG5KmzrRL
T/DrcwjsYjJbQBMxL821WKvDHGXNIWnzL980TVUQG3tquqPvdiuvFAFw2hPRnomHP1hc1oHtDvD0
Wr/FyxNjXajLLvtabH0++QA2WodWtMtb5JB58ccgQUbDiHrDpIDTY+Ab4mmErWe81Kk98R6644dL
qfY8lqp9upOENjCY1BEhDCxCUq0+lfhubloeJ0KZhZAJ0MAocVuWYJCnaXIgLRlxfpt4IDAsYtcO
gCaGxJkhB+i4IUD72T9qfaO6EyrFWK1ktJydsIux6wat5GNpT4c5takjEod8ULMK6pKrXxr1e9WT
9FikJ2BVsiGIud44dCNhFc3Po6V0oB5p7JUUb7ouQKjdNjSS+YgU/VnXvIvQkQX6hPD5bflmVf1w
O5d/HK+/amz+Mb9rCULnJwdWQ6YAdJUOU3lY6XS2rt5C0Kfiyxox2DSL/MaYGF5Gq/D2M1uMrOW1
JAfgo4/jZxapeGMRn1ORO+lWucbaJSevgbS0yOpRGLizv89y+xzBhSIzjY/N5GDA1jP2iMWwXcnF
CKwZpMpuO+rQquV9kk1QY2YDj7xStlR9eauxEW+xI1xQagct/oI7o0WBO8e/sSXXsM7Els0VwlSU
8og9LUJmZ1cG0QBNqS/SPOgZsd4sG5YRHMCvtF/TImuRD+plwSldllKeATzGvQd8sGtbKn0cSJI7
hwM48TWEyUuxrY36wzaiHeKAfmcjuQmSkmFvlczMeNsc4wPAfnb7ojgS9ODzPhpfAVow6PIYXfMk
SnzDzvVa3dYsJ86GFAK+2nzN81nH2H6QylWAbZWJWMCWa7tfM+urKTUJJCWHYJLYu3pzE5YLzHOT
WFS33bfe2vHBE/izeeNySfsOJH1qkYeRhbdfUeYxULTRg5sXP3UQHmMemSbYcpoGGWc+mcPJslqH
kX9itUgIzAjRMepzmNQoCVztNVHhY01OQZsSmMgRAJGCTJ51uZudQUvqCB/+WHdYejHOYpZ6znPv
Pklcmrzsueido2Mnn4PMHqw+jSmDHVBR80mqeID6EmeCoO/C4cVlRppY+VeamOJUrdPFj6Xxgvl4
vl0mNMXY812RhTDvRMCSed12sTCPBjnEKk9a9Dg0Sm4VU/fEnMid+e0IBZYhJUAnbb7otXjrKWdQ
j/FZs8ecZEj2fw1WlsyDkyfm05IC1e+2k0a+4zxm2Eel3g4ClUI70wDkEHG5+AEuu8iwxU28tOfa
uMkqRDt9PvSnsQJhlGUXYlkUc3Tk/VupiUCg+HqcqRfjGCeXtnTvGyRML300be3IaG5t2iYEVcVd
vrbv3HBTaCBqZmd0EH497NhJ00NENrr0CSF4mp4HiUaAN0q2m8bhYI35p9mkWBGKfA4rhreS2OOt
lETuufGMnxYqsEZU6BfuF9OqQ8/o8TsBI9y4JGtErEdu56H+6rs8PqDzI0naKvY+FMxGx9NX7YKS
Gy/64jrh7UB+jvSgBYyiH6jKsHSosjLUhONtBmf9wE9519k123l9lneYwqqw8+yyYiXfFTjOr63+
kxUl9zzRxiC403xdVSpAJ1gVKB/faej8m9JT3rssOgtsRA1jvqNHJ7smAmgtXqnNrJNnd+Z2/Isw
wjKS1dkfBtZLkcIccwU8zvIZI5InjWdyMhQSSXH6ECtIcoCWlAqbTOEnYe+PiwIqdYVWljCWZnJL
7iMjhvLk0biUsbxpsunXL7sOWNQ/drCak4I2yeIuD/56bU3xTNO2T6A72frRP7CKHd2MTD9wMnpO
LoFUYaEFfGjxFxSFGO0hR7u/COk46OGSkJmLufIvPlmhsJzzOrsvegzm1cNr5KO5nFqqpWhtvjNY
1QZ5M4MhLG5Z37H5OOsKa83gW2PFveJa0exGBb/+/W2hgFgXMpa9sYnFMrAsxyPYbOExgIWkZcoR
h72Caxs6EQLZtLtFGadwBYWzn+9j9eYrYHMXBelmCtfVpG+HKwSv5oLySpheNvw9hK/Zg/qOCvo1
l0ulIODmLw6swODCv3pZ9uUywt4Iok1ZZiUCN0WB6tB/dOS5gjHG3jHeFiVglu72j6hen3oFJKfr
XdN750l85wnTCAtuGV4RUwBI5nnVPkb8WdCMePFh1WHlJvtBrMzpDq5CoVeY6FrB0QyBvsAqATdt
wGkJQd1DUqO1YJFhTg+LgqxnaOvJLO5ThV8XsuMPAGS3kNkThPagUO20lTcF7WPUWUGvme0O2S38
pAK8JaT3hJPkUcJ++zDgIyy4EiO1gHuz47+UJYtBN7qRsOMy+8a9/q2EKB8VWp4pyNxVuDms6jP0
FhIThaJPCkq3nWU4Dm7/tcCrr3DrnQLYUxOUHR/OsmCNrRD3nHWrqaB3x6XoWMv5kMWkqZMcHYe4
pRIwAy2vW7jDadoeS2m6Tnj6XpPbasDYdo84CMML51oq+J48aNwzJRNOZol8SBSk3yhcf4Hbh2LH
2zmfcKDoUoKkvcPouiU2F8NFM/I3kb7qBkWGNfnr3pkfUkkHjEpgcTjQW+/YONZrZYsf10Xl5UTp
k+DNuL57SmxgKNlBRuZDjrNQhpy6Qa9RKYFCglJhVZKFTokXElQMs5IzNPEfjNfsk1BCh1FJHmIb
jCJBBaErNQSqCFfJIwo8cR/xWpJpfHV6a2uo9RXgEnMD7Ny2bjZ/xhj5xhGyixT9xVCVtyARtMkl
d8KKcyLvozuPu3lXODj/UhJDx/PdKGGHpSQe8RpldP7ziETcPTB1Gk9DnCMJUdoQJRKpUYskSjYy
8jnAxZd8KgQljpKWDGhMMLzBbc7i4I2i9is1cqQUnr53Bhypo33U00DjJcd7Pazj5W3GRjAUXsO8
TolbUlQuk5K7EJJAsYgCRlO/0CncRzVCuOGdl4pTXolmWpmcTFQ0npLTAHukjKQoj/7+IlDddEp+
Q2YRg74q6JQwxx+Tu87OWCch2SGKFe4grZTEmsA0qaQ97TR/WCzqVzQ/qRL/1I4EbzD7L6zN3lIl
EGIQycQA1CRUjv+RTydmJOytGpRFFQqjGKWRtjjPNcqjSEmQIiVGYlCv2iEubyVUwqRIBCnaJc18
FTqjb8anf2IlblpROcF6GRsWakNQooAyhgjgBk2UqcRRSAY+nHR5WZbp0qCeypSMiqX7g7sy0lPz
8EV3UxT8LmpCVu58Zx8FaqwGVZaRvGjTDD5GSpnSdTKkj9ofzUDKJdB0kRVf0Qfyo+jovfhr3+sE
0XqipGCDEoX1Sh6WKqEYupTPSUnHkMTzFkVM1oNGCSUvwwsPG04bInh4itCfte3rouRoUWXagOPi
Ybbla4v/0nlwdVaSSsY2KEHbgLINHWjL8cHlq0Rv9KJNiLroJuvlEaEqFwsKuaFb3mx3fFyVdM53
kmdteM2TCnRDieuSkgbaRG6nK+HdqCR4as25KFEezs44PDDORq3nKNlepwR8uo84EB/xgPnFcDQl
Zo8Dzoh4GfdtMI6kXLnxkwn9bypxoOND+rrjlu4QPX+DN3bOcnhsjZf/2fj9v42f7f+XNn75p2w+
/7/WHH+/wD+XfmSJYM3hUaDphmuz2vvn0s8Qjmt6NltC8984c+j/wLGD1lHgluEw3jb+ufLDvhY3
XL4KTrSebSk73P+Gfa3hOP9h5YeDrme4Ao8OUHy+5L9f+bkGlJjjKfQo6vFP68+5RODm6WdpPHLA
sb7gTDUtGuLJ3UUm0hlCpCjlEcUmDCYy5Dl4gzEGs6j1TQbwNkZNNdkvznxwyLQbi/fMucYz6wTa
KhBKJoqWWQd4XwZ5eahyatL1wzU+hXZD07IzEKsvOC2r9zdteZANEFH9Z5NwVw302ov5Wb4RM79Z
VNwONqFUK8omJCuj7Wixvlpe1I4DYOCSM13mb1AGFQrSGtowKz/mnivCWnZe89C0r9WQPXyU8VPD
uMSbrya6q2pv9WdrAbgAdMKniLbyHlNPPCkdAr9McJOOyp5pHRIdUMKr1tzb9YE9GwHpDPxtcgI+
quKK4znfBBdPn4WVy9DGfWv4ouaAld2Dz9zLCtPms8btB1+BaDjgWoGeqzu1xDOB4UesWT1ioYfk
KhEzeSdLekFLx6u/5+45Q91pSOytfCIKgIzwHaOdG41ftzv0FZP0Zv4zSh9hnvUw5NzYyTWRcruw
HcNqcZjtDdr23J5YKFXbiosmEwMVKGpJwWyfF802oCAJjBf8jPTc+5IyguWQNN9NoDzXOkbxboEG
syBk0u5suteRKOBcvKblt7puuvGEcTG9LAd4vbJtmm5b7ZiuLelB7gYdFWcaThyMbVYM0sHfAhNo
J/aTbZVGG3KVglU3qYwK1CL3pZh5EWC3u5DKj+9VP1I38nSRISTgpB5+DoeFkhCBAofyEfOBQHbF
VSx4xg3rycIeUI+unvOIXx3cKze3PV79Qds4uaWOYqqAB39wgsEYKHnYveSXipIMi4nsSJsIevjE
mGy2ni1h343JcI/DHrQGi4gKDTePiqmPvHjZeLdCpSaYDEyMMldV6gNdiPyC4wniCMw9vfXYyJra
fQdNvXgXV7xk0X2SQpLtsP3X+r3lfaDPJ6mNThdtFJM1IiyZ1aQMHvwHAxXBjCXsYnr7DvF4Uzzj
3nFq8ynIZtgOYrWGmURXZYHBPEWvALtgTNIaNxuWpZXlB7KNsXKhCU3uLMYdRkKsIWC8jtRLX5B8
xJ+uRSUUdnsyaq4YlbbeS0ZdLRqY6WFODuSwrPXL6mBLzObH2ZjEJUY3iQKfU9Qu8JEtI+LZL0kb
NPaF+SnXX8t8bgu+IgCiRErWMQltDdbUNrONcm+z9MH/FAyS+Qi5bKvE5nHd4tuYWt65a9pDP01P
U/9jdQ7iuPkwpq+eR546s1+XXKzaVQ5CLGRV3IZ+ShoQ6vk2rT6FX1309mnoKNvp/9HzrvjQjd30
keWnvvlO1i+XjZkZsXIkqiD1vwrrfiXDYpQWYCK9Lm+phuft1M+qQJUEEbezOE8p4xndJWPi0fYY
sFdy1xgFThvmgYgt/MXECLp6i+aBoa/HSyBP9ID7lPAjTiJX570kT/qcb6vS3FmNfcybr86FpR6L
HWEf4QxfZBs+6Sro1caTmfRstO8B9oGEbksn2WEwuF2Hdcua/KRUO7Fs9+NqXaPOVYaddAzymJK2
sGpniWARZ03QbpxED5FcvwgEDAf3bU2c+iK7CWqyTz5HC1SuxFpjrEZGRbG57V1gs8rAsnBk8rIz
V1SH0Chi01m4/mExY2w6CF7Lh+MrcXkDF7/a/lTeCNt5muamQfZOIqFdL3dS5seqgeQVI7vEdf0R
a4HafEFj49uavNYnjaHijEbgTW/T7zFlGmNrrMP82T3hnvJiuibzzVj79hPn7NpxcZo1UwFtz0yA
5B7Yk+GFLGySLcyNPpbHRXtk5KDwKKIbPAaVlZntTGzPMSP2tFB01rJVnIkxZy0C5eGP0WGQUTMn
Dhp0ndiye+nW8dNH4rnu25S2rLR6NECjg4Mw017lk131rBJbAwJUp8Gx6/Q3znRIaZwpvGDIG/bN
/4e980iSHGmv7Yq8DVpMIxA6tY6awLIqM6GlQzh8zkW8tx6+fb2D5m/GnzSa0TjnpEddWZURgPsn
7j2XXsbRR5FOUJfCifFETFrDGmSIo3YcqfoJbdgobHGcxOO0BxujNs6jVdIpplgwq+ac1qqA2cG2
q69MIjSyH0lAWOgAGzKgeSj0oKfOy7+Z1A18gh25MM0yjiDdQF52jHs2w3CQ7vsQX5WJEyYguhoJ
6IMTM5RE/xAfQ9V/EYOCWH+n0/xBLwr7xRJWGLfmE1RTFgMdiQrZ8Dgvzu+UOvwxdLnB6ezHw9jT
Gsy+QiDaGt9qXRN3HQdjvNzFRran5vZ3fpocHNqf0m/vxs7/4XDrNp7ZB6cgw0VQpvMT8VL+09gT
nGZy2K8qaIvZ170Z+9PBlrelUS6HzNKo/QHF7Bqk0E6mx12viORDn094zvIrn+bf1lKpXasx15qT
t20n1IlD9UJhTqQDTwZOnonBEQubNxlbr3rFj7ld8JT2H6xpeQNCySFmszExOJMHP10IxVb37gwL
MXfS9465Auk5aTRpPRymfApexVQHDB15P8J+ZgNpn9PUGC/w8ySSb+st8f30loxpUkMZdi4sTLsq
Gc/MCDeSD2dTmXV+JoEsk4tJF+e8aYQKm4FABDp+EyFU6JI/0nwGjktsIcC0rewREdTFbYuJPCpa
cjeDSjrbCrdJVLvJ3g3GP4AQMJbqdqFHQGWcS+TEY/lpwHfZFgG1VJ0WFWHO5FQLPui72b4S9IOv
wIOdGFvM100TI1/HyrUorcjqSFnJiCAEKlITN2MnX0oN4y5EeQsxBMlk3h2IC6JeKYjj7eUAgddg
7CCni9AcD4IOJmMczCYeV2XRVJGrJjBHRJzhz0HxMPjNTjOTibMBW8RIOFmdqGkjrBIdUE+ytS8B
rpHuZD3Brg5vunm8LPUNLwf5x8rQu4TJIkGFbRXftFn6Urfj8m4yD2ajYN/Femb3xcY+hlW68S1e
ZaaLTMLbNrwPmI+WK1RmsbOzlwYBvwx5i7w+A58NCm1Ogs7p/tg9pUCPBWEfDl/ob4Izz/HzUCzm
HqU03PvZ4I+NJLQSNc9JuGTQKv38wLT4EnCZn4ZhtA9lmv3C4Zbf5nIOz41GCBWoFOlHecXNnu+d
imuWATU/AbhMG46/k6m7ahvatBzKqJLjsF9EcFuy3LkbxuQnCOUPRSaQngyDixVyj03NW1MnSJFf
ZFAwsBAkCco41ixgq3dDMbMhXgrRfZNwTzJPx9aNdW45VWtcRGJm4QYB44OSBRpwJvrHipUGxzNc
LrypimjREQz98Imbibtt/TNNMD2NHROw1qNKDCouWUvwpKY4t5Yy5/ACFRbmLprVmtqOJ2WfNgYA
nbLIo7Yzjx3aSAR0hUHfvrT8G3h8W9E+KIvf2wJss82c9qNpbnyPQVCFz3LbNLvmUNr1Pk1UtwW/
5kTYkzA9uBbLbNfmm+uRbCGMORKdfi1j9D6E+3H08w6he1u9J5Rl/DtpHnyAshog+9iWH0HpX4Om
Yew59zclQTvERWfj7QBXOaqdB6YuRVJullgbmyoebjxGqMhXYCytdgzUXbepQgDSF+i9vLSfWC4y
G4GHlNiQWEVcxpux6e5TSmNCyHBKM7+NZj/kE7EBVDSYLSSG4UJ2e/qBl1SBu/daE11/pgwoGF+V
13b7FkLQMsSfpLMxzczwvic2+N+md68OWUIXdkvkldsjq7AQI4Oe3L3BCJQLaH4hamXYlSlZ42Vc
vhlmG7IBjyG9UAoJdMa4GXmp4i+wgJ1vzDu4+BdRsn1OF4bB4fzlOzxuQaNvvER/p2pubvAavSGy
QRrPgKiPjV/5WEUTo+KHyRuOnlexLhuHbJelvAHFbZETr4M1oEXvWewLyTDJ4v3cLIK5HvpTKi3u
r51t37Ymshs85rD3hH5vHXfZ6jh5z0h189dpWhq3h5iftB/kO9wJTIGF6UQ28xz6NOdAOlRzGGN8
aORPOX2JllPRoLoNt2vXZAjnGKIrioAjUCvzMdMDs2MAy7mTGTvXri/MwyhZ7eXB9FvzhNQOBYAg
CDLtf5DbM10CD+n1CpR4nYSbtqpehmqNZkag2RZUR3ogZpdnN4L5426TKUfplQ/MZn3CkBpl3mCB
vc6TNE+dal48OV6EaYRkbMzM5mVw1ITRbaXkS0Zulxxs+uVN2Po/+CNxMfrJuXHF3uucn4QbY1/A
jBYdEZEE5hYn7imDjmvsqIdozfuzbfHxAaZ/zFrzzcdwTihKww3gIoEc8aBkAS4eMcbH1qBi8kJ1
YMf7iZlwlDRJMiYa2VqhRvodi9+ZqVx7G7u0iotVHSGTFefEm66VSWaiZbvXKaHb4lL6ZZC0jQdC
06b1wTWfMqb4hJZXxQUgxgRXv4D0MdJtDgovlzX1b0YdyChpyLXBivec2YQhw8HhfTPEwOpsOHhS
3JcWcYZB81j1JJMMktaHwx05XlpiR1oDcBvP2XZMx6SZPZaWeQmc4t4ZYVgHauki4aUywm8Y3rhB
u3rW56eZde8BCHi+95dmp8xWRx0E7jtW+PtgRFcke5NU7oVNeMWkXjIa2bhKiZ1Vo6wbyT9nh+gM
J+JuWKwnxiMBUi0XKHWmMZMdmHjJ2fGwzy2z/+kw7Uu6lxBVwYUACsaa8U+Wt8g6kW8+OfCRfZnH
x9xTLBZsjOPFaB9FWC4U8/l2NokwGOQkj0ZtXIbKSI5sseqNGO270p7Ovk8QtTlPF1sb/EuXIsTI
5Hzhdjm4ExtJeXJacGtkCQ5oxEQ0yZ5RylR/GolDdIaLza6ZLqGb6G3tV+rS1HjVbH5B0EjfZsN3
3aDsghAdAARr+547M6Pxm8ncmDwr2JqUzLnDhiNgyI6/jPgxIKmnIMRsXfr4tvQUuJdc0/wH1zG5
UgC4D0seD2Scm7ytsX4Nc1zDws8CoMnIW825+XRLWjt36p6TxvvSlfOVBvGvRS5iL8mCtvoa/KcX
HiuSo1GRs2N3R9NjNcnUviO+DUwcYWO8qcfWm5Ij+SgA4KORU3prFOONDEOf5Brvq3DYhcrSGI8G
QC4Od4DKoRMl1IIHo0ifZS6f8j4JYct5mNMCl6WFwGu1ZhTMdfbWDJ5zqezWvyHq+HPOi5OvPuMh
/eaKPgWWNe9TYzL3fc0mo8cb1Jm0iyZci81ioeFkOUXoTDvd2NgzfVugUA0xwHsLkxfB2SA2aYKY
bVzQfC0JiqMuMdOjr0j+MzR5uAUDCByOxnbK6vDcf1OUfnGFMsojSWsrXS4LVajdEFL0aI0cuYVy
R66C94fKmZrDr9nkjvnZ5HrGu13kW6YuacYEDHXMB/EwyPsMwnwErdoi1rPV1uRpIN0cQ+x9LLfi
A4bDq8x9d1suJeAhm+CVdubCFxBMy0C957l8mHo4iIQCUiMYESY6xv7iWXkOgz73s8omh48/fjGo
TkAGYxpnckKqjN1cXBJbtqQLgfMDOi3GAuJaQF3UUtuT7Vg8kYD+VdirycmeyfVdKsRwGQvxtvMV
IQnaj3o1kF3XTfeN4GITflghqsjfiY3DHMNyjCP7NEG2jyDcZ7uKKS25Cmz9CLF1IdxR03pmojha
UD+UwqB+155zV5CwhayD3CUcVVYF4SALmuLUofUnDw/a2dwQyNgjv2Wkf2Yn+EAbwgUUgpIr5fBe
AcvUrHAuVr6U+6RlSTz6KZMvQ3/QtQ/bjGhrNwaDkNgaGXPffc2522Aa2OLPJpH1XU+sE9wyZFdV
m4wygFf0aLvMAm9FBRaBOYf4NeIbqsY8PlcACDdGzoXmeii9A2wEUGEafOqIuAdcsRw8vxO2B7Fr
78gZRlBLECyrfyyOnXrMsvk45ys1OEwmXMAOaie//QUuA3R/jTbJKtzvZPZ+rQ1Z2wDI1POC1tWs
kLm7xc0tgxubShIxXWO7f5bwmtv9nQV4KwptRNOEqL/QMGLt83Hw2hNtkhIU8IbPxzhY+XteMRwZ
MDSBJMaU5jNXDFIycYI0fR+ZyZPFXZ3yFMOanYiT7sMnYbOWzg4GD+oBDwl6kby4adcRaNbyqy1l
8FqXKxxhgFUxmgKL39y5FMczVuEy2YE12uYpGm3Y0t+KATatPXWUiWwu1Suu9FWtIDT2PDFmci+L
cIy4jwNciGb8cZcw3E+VF0Rm8Yeyn5IxVGzsCTCLCQBDSk2VPA3hjtmcA/xkpwuO3bYx9qkPmJo4
LjjYJu2hzaYBBRucI8kbjp53QaCY23vEAcydEjx78BE87iDjwCLexEHiP+ipsxjY45xoNBv1UXEc
VA9u8uHP8rZJ7QtPVQelU8Q/VKQPtlU9QyJFmZan+5x01V3u5q+jS7/Vt9l3jccWZElOjszo7QbT
xK4pMDeEk4Z4oRnmAcc7GsIm8GfTeNUFblURtSkQl8ZqTx2fxKEYwB2Y3a8a+udmSbEKesFO+pg/
AbHudPLZJaiF5OIBX8nT13qUx7EfH5qguoCu+0qsBdM3H3qTI6wLSsy0X0ErPs3W9vdTlv+4uQXX
xTKAWjlAukGhFjdUybeovJBAhP4JTKR7Ji4UgTHDCloMJK2dRxVPCN6tJiU4xMF+I2kdCGa7Oq74
UBYudY/+ipDPZxkaw75QT6Epe6zZ4w90XnrmogC8UHNotTxs5Wq6mZFOIS04Bazh2ehHmu+Jv1w9
qXCTUanmyJHWbJTERigzNF/uyBw8+W3mYHxBL/c4fCr7U69rgdk/DrJ5msriJc0XSt7yUMXXwZk5
HYG1Gu0pm8aNU3mHNPFOTRtewpABAN7Rs2CkUSK3HBFSdgKhG88WptYKKPtYPIRVj4uEfS5QCnhx
HoOcQMfHfiyOU1hdO3TjmUouiy6upo63k1D7Jrj2aHYZBeJwsdPfKD2s8A/knUubPXZXt00eTPMd
ehZv3HkGrFkmpBGaCFyd8NzW9Z1vw4xs+98eRhHJEmh+RwzLrH+cXsNJ3c4BJ3ZQs2Hinyh4Hef6
o+v4FEbYEq7sL9g0CgfqOxt1TLVbfzTA9yZPnrmz63DPNIC5jcvYpCrNR2ul9U7OLiCLiIyGkCmW
q2RUrxwIH6+Cp8AWjPElJuTZzqpn1NnKH9E9or+YQnuh+mFPG5onL8+Po5W+g4P8cgp1N/LJ2H5y
bVB1TVh7bSIRU1+9JBLwfAHivHsYrenLMl/NlpthJng3K3Z5wetJMp7jIYhJbiRvcCqCu7G+A9XR
b/53U/vvm1rWqf+NN/P//d/yX//lv/RmuiF/+t/WtCbBoB4oRIJBLTa1a5Dnv21pzeAvwzGoZEPX
CAzX81gN102/hom65l8mADSsmY5re4xP+UP/8GayqLVD12aH67DLxev5P/Nmson9T95MCyNBaBLT
8Pdf57j/yZuJWmYMGE+Y287ySkZATBTc3j1NroOsIUZ/KRiDsbBrHsv54i9MOOGrGzlGmEl/NOmV
gfnJmXBvWQbA5LqGtCQd+zbrZ7hiCJVRNdIJsgUTPM3sCmgl/Ro9irHqqxGA7haf15FxCvdQBWlM
qdu0uRqFNWzRxnAhJt0HpyN1Kh7LJl/eGEcNeO3JkpmdhpUJgli2Grn64l9xU2b+vWzq66zkDfPQ
1w4RM1P8XZGF5NbVoiHCDGWPU7PDSOar34f4273jUvt42iga2piBYYGnoQ/vJ6TDVIjyLQ0YXYfP
dTr/Llh07NsPsFY+415mkn7r3Vll+kFNB/3B6jF4Ox+T4vOM8R/oQTwIMwEqTlxa1N2xZ7z4CviP
CIFzm7SeQ0jDxWTiC0mL2KjpYyWwbUG371MT4r62IfyYYQJ9wkLc4lvcbMZ6ZtuPc+mgZluyHUsl
e5PIhLkOOzrc3g/C1RhrQ/e5KM19mFm/Z1ff6tx/Hr2ahVN21cC+TtxLt8RzLzvTbsyNG2ac5RAH
7EaWVKH2g9llT/Rbv40BblowsFiNaybLGbo/gPPGllw7NtmhhHXgkqCZsmMQzpML/H0P92J1Hraf
JbYB1VwW5p9oheqdYOezm8e0I8FofK+W+uT0Kd+a/SRDFkRgzMkgIL8Hnw4A9Mo5IUWlBUW/PCNA
Zu5gGtt+9nAYEQkYJHX74uqRFbo/T+dA+gYlk/pmuPIOOwY3G4flPu0RDzn2ps6hRPhJOW3HJb0Q
OYtxreYb8OaxjOxife4D5zG1ywS+FnqoxijPfDskIRLX3AG9NTzq28zEpteky33uNT5uvnnbjT4N
b7FGg8GQNAPruXDyP6b/Y5W4Ihi6wZ7VLOZ141h3aWWfeRpLCEF4TvyNAfCu72cfobFvRyM5CIOo
nqsUQOGM0QjDlndtQBbcGEWV4l1kdD357l7k2ADmIGWQqgkb6gGyNbNz7JeOmb+yqWSVOFk+a6yi
uRU5bVTWo6/A5Qo5Eb8LyQL30jXbc2WzwvD9JD8k3QNmop10dBUNMX4Jem50Q+IqZ+wWraX21q9c
8OZOCX1G2woLXAsWAKaFkZ9xuc0tC0YyGntq2jjvy2hJBicyc/MFp4b6rBdKJTM/KVSNxtkuw/Qc
aDs5tIW6OjI9OQyvN0bl//QLYgc16lXgbgPpqQ6pJKcKoohDM2NfkqZ20Ttgc0yqloSCQpVbM/RZ
aTEoCFj1Wp2NTWF8QEYW46UjELE2CPUumlxDsK1RnLUIFZzqxRsm2rMOB4JuYrzQOT/JzpnDixTO
T2N3JxnMD4Bmrs26cAgB/eQZSU2C6zhMx9spDFbfEUXA5IxH0VDgJf6htXW6HZA8b8lX50ScWxeR
mb4RHQJjkgBT/sMhmbf1L2ZbfwKfNoXYu5cal8JeLFgmndJGET43T6qWvyxVi3UvmG29AMij2dmX
DknxNBE6FtTJPiymiQencG4y2kSagGcyInFmzOLBpFEn2MDYV5AvNwnrc2jqdAat96QlG3Yowvjk
s5ZsDVrTmBwoBJ/Wsfaqd/IWW+arqUvAHLSKVswUPzlyHaPuDnDof8gCrqPcbG89BzvxLDu8M9Bg
Ohkn9LbWzNxJXhjNcgB0WPehMi+bFyFK84R4w8W8/JiHJm2J1hpbXInfDL83Txm8rRhNeZOGe8YE
/jaIPZQi6IHKxWMB6JHBrO5LByRYQrAoluTutUzkg1dnGHorfO8KBPk4aAS7OPKY+rHoUbK5ZwuF
mAhIDGYiMCE++4QqTdYUNn51pylILes5pjPD3w+x/pELyZydw24j7eoLvmOP+1HorY08XliQR7AK
I8uRhWRIR61nUIuzeGavp/GAchX4jjtEAFRxpLV87tkUWwwj2T8DOtxIC0KvxiUPgVtb5R7txxyl
vo+XOl2R4u7wsky8xgTd72lm1M6p+ttAhk9VSTKG11ZA7vKX0KYvBTbOMMzut66I7YOJ2zCej55D
VZiMBDhmWMukfZd4c3pvjJBgPB8Has/BgbZ0PLm+tM96kqdkdBC5ZAhwZQ1+ZyiIH9YkqmAimrag
FNnuBc/jACwcZSO1AuQF3hAiBVCSHuNldV+0MiGquCRqDsufsTKIZ4bq3vSn9X1xntplKwJiUS0l
zV1MfgtWsPOAdwXhB8Y7IRbOgvihuGGqOYG62E8roRiT4xWUwqqTzT6lZBbuAGGl8WoYavkzSi04
cpqlk1M/GCENRilMdVis5QhreD8EAj4ZCTDNYFjoMoNIWgsihSUF91RRs7RBwqBQcTj0TQh1Xz5X
Ew9dbGCYpEsHvy+aDRUDI5DAPzVT+uk1sonwcOzrzswvFia5jSfwE/WMoRPONnjw/V3WsLqUPTgg
o1/YZDqW2BZ4US3As4gR3G6/omUk43te+vAiRxP1AtgER/Dmyr/xK9B1sK5PT0zdufYES3UtzdvC
J88S5O5JdSzQHe2Sx5sbDpm42I2XyrhpS/0wT8G5WM2fSl4UVcTtjLR2wwbKS538hdSu59AZ59PU
wI1FuOBVS2TBf2gRksow58UKwh+5gs9DsG8pIAQcCxUJFyBfLDNhbJpzO/gXY+AUS0lLIaO3vq/8
Wtz4hY7I/ansedeMPKmd/uDXApkgw3mXSfHTiJm1YMquISs+h9R5lsi+ssVHsTIhiwmM7g/rIpMc
HOsp9Ycn+GPhJodYGE3BsyYHnb8G+1uXRiMyxp2Yh/OSQ7lAh8i4Cwdrzf1F8gSGKNWny6GUggyE
7KTchm91JYuJdjx0A5S6WBl4iv3iyvIXvkKwDgId+QxOLSeFC0ee5j4zi8bYGl3z7tSmjpDH7EHr
p1lywsDXFUDZCwKotM+BP+mUOlc3W9DTa/zqdLKIKo0C8dQUDBpGb7rTqvvCL+Scc2Geq05Zj1mC
pm0wNBVpQax6OKryxKqcztGF7uZB91SmBjzoxc9KyIcqcU/sARj/GsRLTyE704bRpITTfxaFPpbl
gHJnIKI8t41dRfVhT5Dq23Sl2GVyHdS+x9zhLFCZ064b/tEPfqO9jzeD/oMRN7xncIebhND6Xghj
R+V3ZKH6ZwkW+IwMPcoFX7qJ5gmBUXLH7PGigGyW+pi50M6Kvu4fx0qhioNG30qPSTPjd6YH1TkN
KliBcTzTJrt3BD+fU9Kt8sRsucZZnfXaRL8CYIT5oG9xT2XdCYHpsg1BE2xNGTx7M5yT0vVeKw8z
Cc6UyPTqHgsik4alJx+k56LiW0DDEdz6KbJlst3uu3RKbp2vQlc+cbLZsIFRiIq9nLP5kKw53FNP
InfTnmwWR0gnusgI720XjC9gMySdQffWCweQ+Zrv7RP0LTyQUeOa/R2r4h6JfXXos8m6l8OH4ZI2
lxAYXlJG030MgOYRA2gyxaVm3TpZJNXn9VmvueNxEYrIt859kbW8PWwyOvRA+zFrXpKG0Z3K9bsx
I+OJdXGZElZJS29csSi257Rf4a/NqvKwUFr00oFu5uvfplM/YzMMbvTYy9uJZsb8WceoemleaoRA
rOcNFn4jZURF+HrvcYF1HVucP4tPNru5prTbmiWz93dye71muC8YhoaZuKfMY8XiTe6xSRTGsg43
W12u/6g18j58l6x9TiS94rW0f8VQWiJKwId2xeromd+7bfStsHmYefSmg+kGWwf9m4lTUAX6E9Ae
BI01pZ65yjFeOebE1+s1x75QHG1+Yr+6fsjFj2KgJvQ+yZz60NR2pBD+YW4oq/uZgL479opAT3hx
MzRQ7DnSlaxRrambqZEdp7kA1cZ4h8VjwnzncQxPZf9ZGvkbHMqjm5ofdi6yXTBTAM5l8NTmAMT1
iLagQLLHuQAV2jAuoqqD27//M0O99buyYGmOjWxshhOrTX83BAvkYN3dGbAzuTvQUjrzqqUzLy1s
ks3sJm82ppWbvISH5CE3dsrusV3cGE6NYW0qhaIIudvQkPWF6O+pxX96yaz3qmJB4nToHEmL3+uS
JqetHXtHXAihJsuMHjA9Czv+oxICsyzDC2/Gyr4o7gOCRECXYi0DYWBkSG/9SFftLSAxAJuYp80p
B1lvvY52qs8CmPhhKnDVVMte9f52MdB4IismERtOMLhG8VIULG1Rm0c5lSPYv9C58fHA0Y9v8EdK
LI8AVBCTJiL/WGr726u8PwjTsX2ysRlT09+xLrsZjAz7oVr3U2nzO2fLAWgpB7uU7s2AmyIxmWFx
1lYoT/UuHqo5WkgMK2XvnWZ7uStF8j4VLDNDsgZLArK2peuD+O8Y3LY+SBkn8A+O6n8nlIcnUGul
vwpV5mo4Vmykl4aWGX341HrUUBMWEMjZSee9hzUrnfWc7WuEzqOMOjLaN9JfPePjugTD+Q3gYVsU
jaB1mMdzacwPXmf7h9yz940x4K80fAz2AFjUxBEbtgV96IOXMPFjrQyc3xzaXdeKYz4mwU6H9TUV
3o8l5imqu/SXMnh3rY73i93lFupWuOkM3ndjZog46++iaTjIQNFQK6AqyPGfSRdCQ2u/2HAAo4Vb
9MBR/CD0UaMWcyv0s1nQg1vp6YxaMqxIFqKDuRMZa3e7CU/JXN97Sd9eGBfzSdjTo5jmXTewkBaE
zwTWJcdVxJQz+42P5U1bmUA/LKDL+Fc2woc6XrpTlQO8dkBFWR1NNREF9ZaBCJk301t4nWbn2/PA
wKZTIBAXI5xU3mfMDpi1YsUyDKEdsCMqhIB33+BmbesGKSAUEzZslEiSwU/bT0c8TNwVKbc1Ccmv
VbXqq08lgbzx1CwRneVt0nr7aRbuYWob8sCMhe8CANEP6S5E2I2quFOV/ZxzV4UVzgA/cGiv3GAH
8+mXKtHwzC6liIkwyFvvTJP+LkYAsA8d9+i6P3W42HTKfDOoK8p8hlG2xC9w483LMB4Vhp+ztFpE
FHV6YuPxJ+m9PLI6dsELzq3QT6dnNjMbiqXipsQcTExpf+hm874YwZIOWIR3PaiMrVfMZ7E82MPw
TD7Rmk6RRI7jhjT5DHvcTW6AkVjEQ12APQmCfOeTjB6NqDwgGeCsz8r5Ney5XQcxv5Vo0dFSh/eO
ZzwWTo/cMg5+665lGm1zL3bLijESI5VFogSdXDTIDsZYXFOUtS20AQgLxb055MunzTQrwrbEG490
d1uj8ABcqYdj24/cIZaTRnZY/65bfkBavnVDnJ+zeL5lAMVOQOChmuPu2NOIIEwuztnEwVHQV9gZ
tklyC7+HDtPYbH7P5B9ScXggk4S8NyW7AblODa3+IEtqMsX2ofE0W2s383Zd7+3ttR6YKSsqLlCT
dMK98o5do/BnlIh5JK+jgXJ6J5rspg1o50bvVvA7bhDjscpO1IGXpdnNlYLQzTwjow3a15AW+KnG
r8qjY5it+Oh4y6m2YQ+UOduDtAuiXAWHXhMx2shq2NW5eJuXbLVF2FsTGhYHe4v9DlU/oaiKl7h6
1xrAQvM9zP7ZIn7UKl37sITrXWUcyEp1thTvBIIJvcvcIT6R8nKBpR0eSlgpIc79k5Esj7UC22ua
HLpgCtbX+h11iEFAYopQf5dXkG8GKlR2/ADBDfeslHylwnruq5b0SDT3CGKmgx7t57qACGEj3NHd
KucY60tooMQbgEMzA/hltPjscgXteunVDZbtF1JXOOoXzt2cuZCkTEBMi28gLort/64b/n3dwFz+
v103zNm//h8O3l4Tj5B9s2Goh2xY1ihkBvgmoa78kH+Yw8y/KEZs32CxYLpkMLNc+MfaIfzLN73Q
DDimbPOf3WHmX7aLVCN0w9CjV/5nIKTxF/+/56woErxeCPn+R+4ww1zdX/8ht9mGR8k2BCYkywzb
Yb/xz0BIcAIg6hLXYwp265HNdJpnecYFC8fHZg+dz+GLP05JlBX+Wy676zJzuQyZulDifC32QH+Z
VuuanwGf0Q3nCaG8n2AoGjXxTelY71qzUFz1Dc/7UH0rzN1lfHEL16NPCIa9PNZjXO2tJMfk3MyI
hwRphyZSmXbxHrWbYLdpIZXNI/kh7oKa1ETH75qWgbrSu7Xd6jazl8uyWK+pQhPaM1uJxtDdBn36
sgz575jR6SY2YnnMTMmkeqWbdeatqkscxDNaXFXHP4Doskjl8guuxCS86pxhFN8GAWcs4roLihpM
bwSq4xmxQNjaFktayrL0CT42Slj9zuHzKdbMuQGRZh0s06meur2dgZO0FaPykZW9MvKRVTGFbFMy
EHDw08nCv1uS+EPP6UKsk6P47MNLXQN2Rtf9nOegPer8yviEjU3sAnatt11TgcqVlPIekIeEeV8W
V9aZ1Tv6u5XxGHTpWXM62FilHGSExAPZ+7hkwiA848mWujpWVfYyTsZv4QLFkx5r8Xidwsxuz7A6
/GwLyRG/WCclsKmJhDInzdTRQWgUVaH+dnyUaEwtNnk6K+h4pQbaPV8mlz0NoXL3c9oRgTsFG69N
yKNiAOdUIdmf54E4Hcrx4eDO/hfW2nDrBy5pdQUPFImyO/iX576jLUWas6HUTo4BcgGV2ZK/HGoG
xmksO0jkcrRy2Sqay1b5nOj7GNkerI18CJ6ghgFpsjhxqcGjeNXfYdp5cdpVf/bZJGANkzlj6q2A
6pLNhzFatwe/llzELudtmeLBrfgNobh0G2fV//WrErCZNJlhsxEZWThS9jSEoaoQm5zn3hE8rCNB
oKdKmnyflOAyq255MtVAtJA2wps+rWVU2KQjzG6MxJp0BMUE2TCLR86NfStA8tlgkmFQs8zx2+ZG
ropHJCkhA4buMR3BDnXpQ4k4slxVkqkfwrWsVhw8Esp01VIaI/WG5Q5vLl8Lih8ePlnDiFtIAItG
t7wIFPIkweyJILpSFiBF9BsHdZf5qw/Qs4C8v1YzVtGmXUgLRwO4pM0RbrTJhkFzQITTeU4+KgdL
SGGVBNU584bwVVIUPpMYUU2i8E5PhkYmUL+JilFQjfzt6MUV1yxB2B6K/3CNMS8rcTubKCW8Krsv
k7aJClHexD3mrgTaAV4JzWixhdSXoynWFQiR2W0QDvCGMyaJzGWd28XgI6krt96a/9s7sb8OIj5i
6kuqlRWFGYDSsJdvK3R+xT0DDlOXgBHJMKWLfE9zS7Ci9x8mhfxU++js0tG56ukn96RxzBh5RfbI
U8SY+WKNZ9fKXJZfZLoT3PU5J/6+wjbF2gNIVU0APPKheutNL2FOMnycPZgzSfHeghy8TTnTujVH
vtHTHr/4HOk1Y74jbB4Fn8tMaFUkoTQ2g797zpwmkJB6Y02rT4F18TWSg5dNZNn3iMxEGu/cflVB
s57w1iqsQbWUNsR14sHZSg4B3i3YuktNBKmiNxqn/nsK8rcceddBGcVPk2Kz8f0u5OlEwGlgsJXT
z7gabXE+XMjIe0U0TMsd5n/yYra2xdi/s7YFquFUgFyrNtgLwD/WCpo2EWh5K3o645iqVhg1Eh2M
N95juWKq5QqsDiBXDxCsEyxo1Yq0hoO1JslBuSsblIjJ/2fvPJZjV9rs+iodmuNXwgMdkiJU3rDo
/QRB8vDAeyCBxFivpvfSSt7ftxStHmimwWXQX56qQiLz23uvfYO4di9NjcHWQOwMMnYDIZuBSHry
tI+HEbF36l21qhxnPHKlo1T/fK7TX3AHf96zWLz5sLgDmNzLKIKTxNCaa1w3ltpfS0LBquVO7yq9
dbivc9Q3T4NGfdPsAZcId8wq0yBwhs1q7TPEksXFhi+xtTQ0HFiZ2Ptdxx2FwIjUaPEKxjgshS+h
oeO409X1AIfc0UByV6PJMxjlg+yNjRjk3ZQE+0m4z0AasJlVhrtNkHzDH9R5S/dXuTjbSVEr0c0B
UxdcJxUPyarXsPTUwvsFSX8jHEDqbh3QJ2qqveebgOkH8zcmhY9KUgQ7utk9bJqEpx125wCjnZjC
r0FD210NE9cY91Dz3DXYPXawpyf3IYiHTWyNMWoCEHgcuUe/537VwIeXw0fmxfTIaXB8xFJAUFcm
W0ZQ3To3YTEUGjXvwZxHaIObAIV+1jj6uQFM30Ko9zSqvsUzzvyAHhiNsW/MkbVKo+3Tzp+3YQvu
ftTc+x8Avi5lJSZwlKN5F3dCMuEFgso8ACgyskmmUfqjyN5Y8HSpliIjEIJWwSi6amZMwumSbjy0
nLVltoKpB6D+TiP7C9j9qQY8aph/YfH6jNVsrmP006OuLdfof2qjnXVCGwAJ6our6wGmqLxUFtNN
IwCIkzdvRR8fS1nS3JxArKRjQOmyAYqZodbTP8BcliICXUlA9sPVeP1nILbUFYgPBmDpLl/HNWUG
Qc8qzlx4S+M1jZO02TlwQmoaEDqaECJdiQDMKt83nntWCXUJE87Y3LOmK3uayJ+Y4lR8+km/Cju1
b72EIPeY7r2kfOtkTJxrthlv6YaHIroKWxoDSHO6W511jznWDyOrfivQHAvaAwMrv+1n52qJON6H
aCXrhBLj/YiGuLgNy8KMpTJYrqg51AudYoTs4wnI4BoDZ8JEEpvOuY2/BL0UqLE0cs/5uJ+7mqk3
02j4mfKDLVOM8OIw3x9Fsp5ynM3CTa+DuD1WNAWyI4Ic2gSKxwAXQb/Ip5YwvjHgEDdDai4TIOIF
BSechoqGGdhCGfnoPHC9VHQUc9RBEaUWSa1CbN3roSLn3g+8JFyTbaiJ+IIRetFjWnysS+8zNqj9
k99AnHaWVNOd17ZkUTJDneYdzmS0cFTQorEZ82rfZb6xHQijYt5s8csvzbSZhEf8OmSgD8XDAIFM
amsuiD1SQED3t82doHYAvE5b2TPoCw3n1srtb7u2Kcda+q9a9YwPFXsFoSF5qrhFzsuPjWSoreZ+
n7otvspDVpvBKcojtk4J1DMKbYosHXaDyvC/QrExUo80HuUnCS0qsSuok2UZWjspgRybJrjMSl4Z
XiOTuwke987bI3veLA1NrKkFO7cV8VeWjfehTo4Yk3s78rhTI8g91kqc5qHkqdh2tXgcCvIj7TAl
a9s2Gfjq5TPq740SIjQ79Ghd2w84qUmtW1RgNbg1pjF22CTaa5GKHEIzhsnEKQ5DScSdO+yXW5Zb
e1DjrS1uminOt7ZR3w0BGq3j5g+ubTy2bk5o0M4+Ayk/53migKQ91AWi9VfjkXtTOqzs194zTSvE
M5trA425AAxB5vzsT+p+outn05f5Oxb+G9u8DGzJqA3jL4402IDuPqTGlOoZk5lyYnKF5C+RDLEm
4a/mLiV2qR1/WhP/MtmuUQ7uga1dT7MkLhKZRxcPLM5hOEJWga7mot8x+hu1nBdoYQ9kyIOrpb66
eMVFTBHyjwjYn5HruWeHdKyW8206qStHy4ZEcREQtZSotKjoSYsDgqeVgOXSR7yY29FMN0k43Cd1
2yLUsKBPsTtuDSbvgmHlOsNGdcaa2hB+2fCUcgLRQicx/Q3OD0yWWgTttByaaGHURiE1GK3sip4d
M8NcOEFUqZZaUG1RVl0tscZJ/jH24XGe6cMJGv7FJRCsUAuzhZZoS7TaTIu2CA/DumBO2OqjxPAj
7WqRN0PtrbTsO2gBuEcJpgVtp9r5MNvjjElYuYjKNwxlFCFGaEyoybWWlW0tMHdaarbRnBdBdRtd
52+jlqNHLUwnCJUXs7nLIlcHkBGvx0NvHyrrxLYZU/9YEqLHwbPyQcHTCGycqmL4wqOae7reMh8f
ATJBJu01KJrTPpliKn1FIrgs2D5Fs9RllIC2hOU9eDEG1Bh9uOiycOsa5Q4wF34KxfgIqjV+AtR7
R8v4rhb0W5YcCBkj3lvuWoaL7N/Z10LbAIQ2BLg4A8LpIPAJIDYTmtPWgQIPQfBjJsgeXW0uKLTN
wMdvYOM7IB3hrSbDp9uwcZ9zyM9khF59Beojkj572aImJGqSK/SRGM1JIBHUeYQy4N1gYlE4eKp0
N1vfwkSMDEUCATIZLgmq/TaP8YsDDOARJovZ4DphY8hds1w6MsHEN0hRsD9wZ0qSJ0Z7QeqtiUJK
MKXONtRfM/0JSYajmctnvAChHVT1Phv6T6spwY6xFSFkxhia2JTn17juKv/bj5G+Kgp27aawNz5V
u0wfT6bSZ7eQUSjnZ8xS1EqNUfxcNqRVBJTsAlkMqy7QhsAE+NeRq7diauJzbavxhjcfHdlwAPnx
eH5YmMCYCkC8CgKS+oXxHRr4KOO4e8Tf9FngSlvPnvkeZP5pmU5RgJ3GYygKKMOFrAw9bgmom+oS
9+AEQbrPE48JcoTbwMkczhi4MqDjIDbrakUrO6icFXVSB9igWcm4FD7EbUJMZetQyWB67OjLnKmG
l1MxNbT+KYt+Gi2AjJSoOC2Qu6DRfG/TBXJCBQdcUQX2img2sgkkbo6yJ1+26QowceJLzrwzFsCs
Dq1NU0RPSQN6vOuNfvv/Z35/Gdd54t+f+b18dGX6P/9Hj4h0+dCy7f9u7vfzi/4897NAPLEIhYHv
WJ7v+n+zG4d/MuE6kYRzuQEwefs7uzFNMAxRNKrJd5kauuFf7cau/Sfd1+IGFhM7NAH4Vf8RLpSl
7c7/OPnTTmfBIDGwHdtxhfjHyV+RLZbVxwU3FDYeK7Ki+A10JbLBpGO2iKeb+U6rUpm37NCBoWlT
pgz78hy1/jVyQr7OdOEyS80Ow9YXZ6vvxpBvxH72s0xfGK9fUl3ZrOhuFnQ4i3YJsTDrygwk+5Se
54Jign5sPgYHaSxrAuYc3AVRjS4yVnR4j5n8cJl0ECvHS5WBu9SV0qaFPU8PnyiapnFa6uppjDbW
as6jc5J3z4lJ+JOkBUQIm/jXAPRAV1iHdFlzw7mN2u6dVHecDddlZL5PvcTkoEuwuzgm46+LsTvD
ClYN6Q80RYk2m5wxxZDSTYx6PzACyzyUn7gesC9n5Ct0/TY2zN/k1pbkw23ba0Om7PbStaKzu4+8
Kx7iigAC8ao0TV5+9S6h5Eap95ZOgrBt8TiO1IC3uhA8o8yT9TS/8agrFII20EzXh4e6SNyRFSkl
oi4cVNxD2GfzDoPEcx/nJZO6keZDOslHXU4unJjjl9/iHKe5PNMV5sJ7dWk0zxqqzUOmoLuatvNR
156DAn1PweUFyXEW4VNMXnIVC1j0DSvnBOV+Y/qwtDPgplfdVFEgpivWndZ+snTp+syWIRTUsEt5
IbyxF7qenbsu5jRd2e7GlLe78jDRHLGYbLUV9OeOUNyg4urZCc0I8eexNIyenE+nTpmp3iMWsb1R
REwTS/FhVP6dZeF69qMyOjct0nfE9BOZh9nqRK9CM827qMe3o0pwE1hu73NFhDaQ9nwDUAkzApGb
wPvMJ+PVyr0TUeDnqYseQxrvzQlcUUIhLAbk2SyfjTzQXBaQITmplLIOz3VDqYvAQLLyg/DdMYrL
MEEczC1ji92kXU3xxVbYBJjymduYoJYjdmFvnhpfjnsETwjBeX2VMSvYe4s8wNImPUacOOoADnnw
+dem3tEUk7wj34aNx3wj/smwdgReklZWt0lHUVz75dRveopU1rlM2YskPucGRmT4Hufoy9co30pD
fSHvvCBVU99bbQTU3xZ5CT7Idqxp+KljO7xWDvIZlG7AbFCDe40PdjVIONVIYQVbuNOQYWSlrbA1
dlhPtTWIuNNIYs3/HGAU+2ZE5W8N6IPp3TrB/L2r0Dz3UNoZ3MJXD4avwsvT695m4N24wLYwlxeE
h9l8BljJi5RJSjRaN9KGLf4DUjZBKs/kPzf+dFfDWh41dNmLwWE6kha+jD1dVxCNzICbjwHc8CWp
PmpfHjq4iLuSy2qdpOdMA56zjuFnCgZgZWv8c58e3YRZUN1wdMvT4c2ry/LWXFAmzLi9mWMGMUU8
Pad1eOdwmd8WwH2mRHYP5N/XpVTDa1a18cmacVN2CShyzxpORqlpBsb1xDg/KnL3unDxkkKwOVcG
T05KEHV1qXtGZYUNANj1HZxPnH4Wsk0063AuiGeuKw3QrojhYgScAzbINBXVzmtjO8xxY45oic0U
OnG/hMmxW8r0iQpqGng8VgUasxAo2MOWSTpsR7y0sPM/CLRcvJlJVB+Z+bYpHfN5aYCag08/xbDB
Sculux5auJGCDY+vjXHEjZQ+LW453ftDyYx0KO4hdn+4mC39LnuK4ZCzkbnDyXPOmQTFHCVXMX/L
IcAlMOe5TnrLteReoRyYaKYkkhki2u7k8Aole2GDRC5/9CCipxqQPvHwqIW9upGS68YGoEq2e4Xp
reegGO5LrqkGzbtSbHlVMsF4KBlIKFJjqx53ZS5Im5ka2W7Z/ZcFWWNX2uIh01h3tmpHahRGziEg
30Vmf3odEPhK4+CdBjA8sA+KrTUsPvetF0vj4xsNkm8gyqfW2daAeZy20Cosi6JQ6PODxtAPGkjv
4fva5EQAd1yJAT45wPX4EQQqdDnswoCGAkwLJV2Q20IlV60qrzwNwO80Cj/UUHwo3XLfa1D+krkv
UW8GV2OU/I5g6S8SqD4XMvhYXpwat29o8H4yE7ftNIzf1lj+GP/musFPkNgY5oEJ/Ybec9NpmH9b
dpT1AhPsIutuaeqbucFk4udYCWrEPZZLIvNmjdmBE7PYVAITvqcTMJaaAZMaPhHaLj5a1vBpO945
atxwb6Ui3jFt5c+fyydcbxwjG8GGvOj2hbHskzp9qqrsHe44lQPM7WktDPZCVx2YdB74I8oa1OBP
Y0ZGNAj8wAiB+d26Li+9dNhICoTXjU+5aTczJTflpbC+fcMebxJON9zWCjL0EWbd6Cq2zCeLboZe
dzQg66yozHqdDBAMCz2XK78UT60Et193lDxEuu6BuXGLL1LeqtmzYcvoFEyzNWL6jseqfKYpmVwR
DO0KAzk5JLNjWy/N9GynM7HABoD0+edjh2nZDubSA6CS5QTAdjkx+yOI/PPuzyd/3vw4njJrgnH0
8+7PJ4fWCHc9e5GwDcNTMDJm4a7Puyot6VJFjyJSwL1vXeSMz5kw4KoA+kA5OW/w0i5/vPn53N8+
/PnqP33u56vDMP39jzXVgtTVnWpsQWD4mGKflIyQ1zDcZxvDWChztofb0IwBXqUT5/tm5io3CNr8
+V2yIJIJluiGY0Br87jEzbmUY33+4wsmlToC4FVQqJPRTNh/XDGq0x9vJE3d2YQxKSZRcOqU559+
3kPc/fN7f3yYuhg/UyquMuTWJP/LG2ZN+doKYl7wQOjPbgRTBPn93MNG3Hegjys1nC32Dn+8ISsB
2lO/+afPRa1RHKkd32JE83GJDDQQ6PdcaflQgxTjOtXDjM9YbYbKxqKOUZm53/gG7BuIb5UMw9VY
aGsyRQ07Es7ZweZRS0bXOQdzThilZNh5/qlRNjL7Hz5OsACek5e/fcPPT/1861gBxYlQrbaLmI2r
dPT//AYWH6YYkli7zhiPiTJJrIwwWjjsf2Yt4FI6oj9LK5yASTD2x9TS8nKffW5vBtuU9WhuMA0G
1Kw/GH7ibOhcDzYRcVnZ29QgQpLonBYrpMKGVzfnfHLdbRSW9jqMbjvqvM8DVbHoqjhO0mC0twnD
3gSU5I55uXNjTDbpigfBGjE0trGLloG5AA7DipMNIABOz5as0GiqZusOvCJ0X0PKfBllLwAM7rbX
ZQqI3ViORs5ENSiYoXWNsI9wp1mlbHFgUY03ws0OhsKJFKT2tPNdet+WOT20LVtzGg80To1QoReA
ZE1/h/xXFJL8RiTyg9XFLyoZ72VlDHdBKr85XVtUMnf+1p1vxniiItJ16h0nDc779RPjknKDVTi9
CoRxyGUUHmQ70XjXMPLxW3XESfs9M3KmTvbbRd/cxwLj41LMauXYzbwNFlgCIkPSowjoHNrO3VB9
TbNTb7s2/w7Yza1lRLQtCl6YJGtfUrKdNMM1MBvyND6cljkjYsD+fg+jNNh7THrxCOfgFp3kFNYE
QE33kpDOqEw2KAkvf0wiV0PdGsyDnfhct3iX3RDcVWG2wKcNEKijubckDAjm9KpYGqxqX+WSJ6Sr
nU9TAyXS4NVsECO8TYGnOg7wmeFAwmkcyd1AX+N9Af+/9sxub1NvlIFkla2b7NOKaD/0TWTuRdIT
1YCMpan21NsVKNXwUC/RDTPpSzduZjNqDq3jg8tNrbvGJCQYsgOgRPLTmmmtiYr9BGWQMk/DBbiV
LquOA0SEMnIcHOZqbY4RGNkdKF9SfU7B+OnSBI+9u/vty+amWeDY4weZgQcpEAF9vG2BMPLabXa1
cq9VwChP0bei24l+ZSBA03KkEkDL51L5rx71bbrLmKfhwsz4VOE7a5T5jJrxQcs38F3gUZkiFzTa
i7mesjAjNI/hGtLWuWbjuqtM65CldC36HBvDmdaNwrsyrTE4BEIeWiPDI9AYT7ETmSvcqBC9fUmk
ieK9iEnoHibLLi85pho+EjV/IGY51T1X9fQgy4VwpdAmEg8/N/xexoBWkVJhMCprZ7i7NpB8RpW/
ygxqTAb5IugOjTF0dzaVi33B3HRsziwwzSop/TfTHp4aiSk2Sz+4QYa3dOD469xwXtphPk+ZcdPG
jJbGku/PKUXq352EdcOeHxcbWUGM8pqJAqmDnmEA482XhBk02/lyXzgxMLV6M/pAUa14QJrounrH
IGpV14PueFTnYqTfEnL8tROuGN9NHkK5XHL8ofLKndi1CPWYBM4tJU1UpTVPbNtuBmt8HBd518qR
HV/kv3QSM+KQYv0wC/VW1QKkifXsZTltEvx/hsnIr8zAA4MxWBCHvOLXGByrTt2TMcPaw5kbi6BQ
9cPSLx/aaG9MFuPJ+peRcJErg5HsIHFR1A/1YEM3y74FPg12K7cqzx814rkp64doDL/N1OC67h6l
9WgzsbwsDocGdJhzmS7LldC40NLY8q/cS/UB0g5JK4CSiMFjPQZDw6x8ZF8ngnXAvfNguNWTzIfu
ELcEdWAePxZWCyrHSX4hSi0nPwHYkLNNCoym4G5spafM3Zljvh1T9QB5+8TS8qt3/GKbhfUPBedp
9qpvdwyv1JC+mnWoNgW/LWu7Y1KWp6VVTzF11Afh2NGe8puNl8SEcJxz/pUYAnArCUkFfpV7xvIg
zaPtQd+KqzvXUC+YO+7NWD4G8VcQW8cqjZ8zCxFgEb2/hxF4ycoFbE26Kxrln2zTP4cQQ4nRf6eG
e+vZh9HJHjg3XQKXfgTaavI4uZbCHdZCpGTN1baRmGH0oVuIR7Pst1lQXYBTMJow7B0lDAxZXUY1
YfLbCORyGIxd4Se/ZyqAl/cqMWgbxmXThfhY2iPTkOvSYrLqjc+iCN9cFxkwAAWEbt5uawyiGJnj
QwU4tp6gIcfxXZiWsDl8GmJQHpfgVRk9p0jrQMBaBPZj1nP8aurqxUPsySzxNnB0ISh1Jgd+43DL
sUbvoxThC/kc7uPOVTijUXTluI0tcRWRqakfnCx6aHQHchBFHijB7OCF7YADljtB1QmAH6AsSdem
bROfCSWO9DHpwOvo4wPu+mof1DTUtBIff3ccXJt2IM+rdlPuvhLloN1t4RcsuPE4U3JwtJdg7ZXD
pW3EJbRD+HmKg0RLS+KhQ5ndhh6xc/Lh1DLg0XBk8LsujVt7vBqa7sEpaLDVrgM/QLSeyecSu4N+
N4bBKV2MV8/0r/LO6rctcSBaeXxZYI7GqN0gX8NGp8a0++HalhmwQloGQb6dlnxYN4vd7m3UPKKr
Ji2aFgcehZSMvzdPzoWZJheUV7iwBWSZnw8NsfPb+r0x7XNCFEg1I1q/qH6NXTxsLeclpNYnHKM7
qGf7diluwy58ktPo3/qecXFHJN2ilUejGrT/PLj3kMnbpX6KPQ5f8KNQl41BYWxZJdWGYTtURMpc
aKLDE21On0sZ3mZDCrAAu7VjIA+gkdukP9LJ725Yvd6jxbUPZLFgyWfY5YRxn0c2dwBKG/JevC49
o1PdmNF1IDERrR6CsGAL7ZdkzO3n1gj2Fp6RfRxLfjF8GoKnnN9wV5brOXTwgxfhjeHPr2GzINED
7FyBZvsMmOASsZwgoTs0W08zgaPsJaaByCDAmKn2Ar4H7Q44+QjTbT1TBhzHZyOS+bl26VtmkSEP
74xfOR69Uw1lqluM8tiDjCBHMd1koqv3/080hf13ff1Rfvf/5T9/zf/6VYPqT+Nk+Jl+/+2jzcN/
f/yX33X3L5eH3eM/f+c//GD/336+HH/Xm4/h4x8+2P7YeO/Gb24H3/i1/vif/Pk7/2+/+Gcz8KNq
vv/rf/r4VaYVbN+hS7+Gf+MT9gTFD/+O2fgl/S7ymtH9/0Fx4Df8lW+CacfHxxs6HKgRF/7qNHb/
RKdaaOHwZZ5qmQJZ4S+AE/tPmIQ8m7gP/De+4W9NFD/sE4s9fOh5LkxV+z+kOFigiv+N4mAHwrGY
HIQYmIXHX/H3XmNuYA6gCgWBEpNbS3TuqJaSUgPgTuZQv5Lx9sENtOcY9McqwOwOw5QpG1mTUlrO
VQ/ftc3nu7gGl2CldKR4qPhwR9yPMKJIC9m14hDR3Vo1W3bbTqBDUOKj9AnXUcWd2496GJP4+xZp
fL18lSGKN/gAtluwdzsqLwocduseUBB+FO8YM581cjbPeJk43rgRrbmmPJvgV4HQko6O9JCb4AkW
V+vdKicHRxlXkpP/SkfmQp70GK77za1TFuOmdiRcEtjWFr3RaQwSs30N58wgTy8LCuBmfPtW+ZLL
4WWMJewAp6XEPgBYNRQUzLFP2opsmrdGru5yu3tNBQuQ6+CGGRQ8X1IOcI+hWTRkLcOGNjyjwY8w
jerQd0xYJxujcC+se7NL3tJsCXd2TSRjDBxjP9HPdq7mhEm1bMOt9KNi61JbxgpjEArmYehUeRvR
JIxB7B4qdbMKI9jUQ+e8ZTF4NWQGf9PmaUKbhyJJFVFqSS5/7VuuScIa31mm5htfKg7tEwJLbVJ6
EzulcWpMYXKat565/9/yDFLI3VSM7k31C09sBvq0eKFh0NrFkCRFZ+HhNOi8rFS3pZCOpDiGbghu
U7PaZRiKVrGSAYyQ+dnNSn2D5jhmjyZ/yZRSJwc6xnXMzWJQf+CKhaTTMGLJrqZDIel2p3nRhIX8
m4Su1m2JpcBOgJg/xdWhGF9p1r0maLLHmrc1qpBeem2h6grW2yjApDku3pXTfhFroxuvjd+qsmXY
6LlXk8lDK6JD7jJkaG27XwHNjKHW424i8LG003WAu3s1wr06hCpR62oGBd0txPaCGJAxlZ4bD+bd
WgU15xymm2sM8xAaSG6GqrqhMYhyDlfwfCa9s/EDXl0T1iQhApTmViDKhCjtlqTHfMkeZ9M0tuCl
AURY9gojATgF2ts2TZS+G35FC20PDsi01YNorGqPHQeMY5zdu26J5jzizKSa4270vaPlRc5unKng
YDBBGQsdvQHorG4ZK1y/xTsUPkqFvRygbpWsTdGkV54tqFkgBFz77ePIFHWTmpbYsErpn8B8JhjR
OhwQa4Ptb9eods8N8ohPU2ysiiu7/ZAtPj9l4NPEKalc4tVqGdAUQ3J/CrCEF3hXTDp3QrbWLojh
xFi95NHwUSs4JKPvjA2Dk9CkPC9b7qraezFiHDNJo6AijifbofTWrsUlcmzryuHBTEv7Vzji2w26
zt0MHnvDvvLJW2ba6dLjMtfPju37N0Lgh10SbQaozY3Rt19ZDSDObOihHwdIh2F/JP43r0ISIDsJ
3mzjESGMA+eryGrmmrHc9R6w0ZJXPRYLYrlqGo5Lo/FtizqaWJy6Aq/IHBs4aRYOQ03C1qBI3Ude
XydOPmc1Py/UGhAJZqI2DGhTrch33dADm0gxY8R+f8gzKqmQb46eVxDeku4JMOyDU9FLWpUF3yNb
ukNqNl2ClMoKe+QXuPHMqgr0NvNF4aRZ0yq7oeoFL/podjsZtOxceEE5dL2t8XLctvS5CyYlWYMx
L/N50jobC66fxXszt7DbVPxsFIR3VKmxjJEv32FgwvaQdkdnxuJEH8EmzsAhuC34h4LJyKy4+jOi
AnA9Js7ZoGSDnudlqoZrGTnp1uqgm2/aCheVjWIJFsk8TLUFWdlCIHVsPDeu0uYeW7zWUfhaD/1T
YccfU9rxisSfbnhQnR1Pnpx8wGnmcl3GRQnTNKflt576s507uL/g7PhWTzLkMZMJUdmZlCkps1/l
wkrQKc7dZrIbc+e6NoLPMaE4xYuMU+n4WPVcetWnmqdmHpCWu4RUgdcBr41cLGP+OZrdU5gZt93R
VxXOymE/NMvOhjPDFFkhg47Gk9G294zArwt6Ilq8WofEZXifmQ+4cLDnhuI+1Gpyb1kvXVPXXNqE
Ceok/USrv5/84iFMxJVk6gZzkmiA4e9C7HgqGveVANdkx3cVZn9BagciLbjpbryRlvGEn/VxdulF
tIYZvk8Gd2cJOyycfXdXZY1/VIRQVxknDLrmX5Y8fa/qnIUwvGlSk74Z4Ex5bSJeBkt8AKZHHtFj
grKQqEAToT9j7qx3HyUWLj6wPrq584EUJ3xBrL4GLk9msX2tcHQZIqQSKYQzk0yfiH0D0iAIBnfi
X10CtibGQO9k0Jx5iZyr2IaCJe2vRNHt5CV3HfkDPyMGWtqRuIyilJu8Gb+SfjgrDEiZ1V45ygMo
TRXWBCaS4UWlFCPSJtwN40BNqf211NWV0mDImuAKjmTcVB1nHcxvT3W1fDqOR2m4nKNr9ID+ZnYY
sdmwJrYBPoUhQpmU08AmHFQyh+wVranw4qGeS+7LV40P3N6gbK5HSTBoKIGh8dSTvV6JaoTBARpE
kYNcvDto+khTY4+19xetj5JwOWGK2ua0Xr02PYYKr/eeXBeTfSwN/zDF3K4cbhjHQdbXsizDDbuC
lMH4wIMmsGvOiVXRGE07HukoqLDTSBUTuQ1vuLGwfgWKMwjlzBnW7zbdG/BDRgP0VTm8aOJFlTLR
1JQUbMUHOgk4/I0s/bCpAaaLuruE872wuR+iC2V70d71gJiYJK6S0LlNe8CzKnBuwiTBLwUvae4/
/Tz8PZSFvevIPfGSCVa5YP3rnQEiyLyus1auOMvzF5bMa7ruzvTpZLT8k1NaFxKV2tbtjde8MlZ5
Y6NcuI/Y4j6mjkj4j7c6sec7r9Aox7winpbBfZBmA4pUXFex8ZkO9dGqHg1VX6cKa1shd5y1re04
0OroNohec/yO3nns3Yc4Td/mpLh4lr8R1i15V2A/3SU6+hGjH6Ic1KapB6+un9tiurWq6jOpvZvG
Dyk+FQH9ucZb1lIuUmJ7G7zqHGTBVxAlNxY1E4kxsvQZ/YO7gP43/VXGaZ8h0nLOg3Y5Ccb8hz6A
RurP1KQtDNF3YWstG38E9oNL8xphbs/uw9nlRvfM1VKcO7f7HSZ+e50tWbUKsiujxodsspuCwAYK
xL/3jfIZgNG72TqXNFNgyXJ7upn85GhN2X0JDjXIWCUriVo3X9MRRKYFIS96kHXQrUhxHZppuo4K
e7j2UoA/uVFfEMRbUr/bCMuHFVObcegcBqZklDonOGHFfY3AUzFma77rAqNIgpZbIF2b9fjm8n8S
RnFTyewuMct2lftpsksco19Pdr7NySTT3xnKnQ8m+igj8Zm5bKWqKtYYBPltKVazMnJ3pX5Q3P46
bVD+xOKCwKCS0dJdbJZzk9jZQx9kCW2P5Odq0PVmEHH5M0Pd+bGu1sjFc1Jw/HCN9K2dvQenb7pD
utCm4GsqhDvDgpgngds8nYsr0LprShJg2zfZTaQ+cLJc8CM8+R6dFHmcEcTDLwjGiSuPsfxas3ry
tjgwAbwLpuKVcbt7MmF4jc5CYCkyp3uSptwu/Q65kw3uJjOwKsUm4BhRP3QsPXPYfuOfePVyUsYN
8SVzvGti/XfAlQKl3hcnJ8hwuBDuYjZIpx+G84qlcD158RPo380SWV99nZ39fHqMS+ue8qSYQdl8
pt30Hvk1OIOpuvPHNiORgHjCXOqpBjXtuMuvkgThCTgjq+0c+FtDpfWWRhpQC/yDhcf1WxNYhIOX
6sYeS+5Hswy2dt7sgX3jbRyZkBk2BtQQ8sBdhlhPUpAiFosx9EpXLTPCLpbzNNnhpouriYMjZxxZ
P04ZUSoYGXBbyLnoI9V9DmLETKat8ho4i1mCBsOymPkjQzrWQrc5xdNo7qhrIcEUUW0Y526yTadq
BOTbPnMGsoPqXtSUrGCThYwSShIRdnnNqqOOiwM9wZFPVAs8muMZ3RssTM4y5sizsFV/JnQIGgCl
bsggSWfe7zRQuuvjuVVwL035MdLsczWbfnlVzP1RFbyEPSRCJDReokGBhYz9PHTD5ncw7+mcJvjZ
lA9WajzOEfPQwEVgi33khMmoS0z+ebzPRvd3Qq39ySTQI01gMxBxDtZSgXQZqRkCMUmmAzOeWDp6
teJnyQmVAWF8XRrxBSqJhNaBDAYwHzkvjralB3fApbaFbIYLJ37OO5DJc4gFxxJbHyCU5OabzPRF
iEPv9SRhys675DalLkkgHj2/dB6q/ozSM20BTfTbeLHfnDEDV2AnKwY+/WbmLHpfDfGlL+LnfCm4
y89+SVCF3iU5cp+KPaxBQynPKUrLOjJtZwN2otwErpffLkv9rsQB2Di3vNZKdxaLIhHRz9A1C0S9
/8XceSRHjqV3/CqK2YMB9x6AhWZBpqdLkkWyyA2CruC9x06K0CWkY+gIUt9LP2RX9ZDluloZE8FN
RZGZRCYenvnM3yxqrcowZQaN6FpIvKt6dWSI8zCmCdE51dJo6tNYqCddHtS09d1tkzmnJcoFyBqu
VS10EJoU205TYYIk5xwe876BW2LZtz4CaTMQM0gZSBtxj9Bc1EhXrMv6YQhHDDkCTlVdSRB57qG7
lTmtMKswogVuhcdh7VA/SuDwqa39UAgHjW3zsqeyC2BN5f4Xrhe6c+xi2iPYwiFymDyyING1eR0o
21EXdwLYGrVP9HiUeqtE6q03ZXypoIoCeOGsLvoQ3c9HpNdQnc4gB9bEqjQWtSMF7vVykLQg0GTM
15SYUWvPQEx0wRXCSvZCgH5flXjM0vqBHVeHH8ae+njsXpFsW2j+2Ct9Il04bMeYuowaRIzckFh+
K/GyVuhCFu5wylUT07kRShhyMvowFBT9XLgBRVGMCVEPrBYWOKvjFNQTfSaOaWTHm9Y8ieLoo66X
j1idkYIYiNtpEVVnIrGbYPTVReommBvAlYryjyE7JHtYMm9VqORjtpQudZXQrG7SPr/QsvHRZ/MF
mYTdgud/bOGMgnVVQa/aVn4DWXYkyqV3lDneOVv2CBQmGOeWTTjs6XiA96iTJ0qozeoC/xUiEPO4
MXGxUkok6DTjukydp9SJVgM+YWgupO2MY+Y6dOFru9cQy/A4iOyI9J5jBw1JFAjvJmJprFU0rOMG
wYveneV4UZHfVxO+q9pEsBGnXBw8EHuCnrHFBTaOe6FQl8k5bCjM4dPhsaP3f1hNXomOqdBz9Jdo
i5WHwvRevKFGbBxZGyWcqurPcWF+LGybNqWguO4Q1rVpWGxCWwdnMFz1vvRncRFhsWeKZKmZ5Z0C
OvhY2uG69DScQJD8ZZknc+Ax7iHWBLeWCVXAcREhNRIFOfEox6FJ9c9Fn1KNaMvzOs4ofnkUsuoh
plHk5+uRKOVEdeGR6diWWsYmy/UrBXbhfBzIXlLUdrKQhm3bm1hiG/PBlojSy+iWrXGVFeo1Dunn
o6xBp4JuJMqghsd0XGm9Xs1qANlHfV5cOSLFWE1sVYRkCboROArtRYAkjTbmz52pz33bPwvwpDyU
w8IzzyaPjYQomOYgqLjRyIbFKJWWr8JB0AXELzAjwiTdUIWflEvC+wa2EyL4Qa88q55HXKpM4TZM
oYHW6ARbWdkl/G+gDpInq3zwNORc4gGpHrThkdMb5iW7opqRjjZa3K7yiDzJ644h7XQr8qTLFh0R
Jiau2d0ZTV44GW13i4D7FQJ0H2yRAhItrWsaWCgkUDZ5GEWzNlSIAZjaX/sYc9D0p5MSuRuWeFNV
p2anoVqQziUkByosRfMxYetFVgcMhkTaBjHYmZ/AmcetUyvFRgrrxM4ErCqkgC38dmukPGlF3eQO
1i+0yiESPfY8qRFXnEbKR6KYLtHGeWZCzum2lCj8Hs0eO0teuqG4M4nIqFU6d7obagjqaEAJO72f
j3m/1ZuNprT5IqdxrSDexhJBR6IC42xrl2PvXZAF+zPFL+rZUk31M0ulDJkjIKgV16zC+zHQ7z2P
dryP53gyASg67XKQyicD0Br1ZoBkShpfjp6nrWNHpU9GFUwDTo7swWOrNOVJkIX34BRd0mZ6P7rp
BVc1tWY1EGAnC2U1CMwtILGESwEWFdVZGGO1TuUpIR0lEg2rddQijWdTlEmERtPG9u/lqJir3Mvn
0i3lOVnPjUIhaB5m8a1ShdoizT/hrd6c5b6OJIMNMgEMo4rczRCUJ0DXsETOoE2B5zzUXW2rYqao
VuV5E1fU8RiChp7bREQCqwsqudBuaBFEAK6Lq6Qeb7q+3ESy7jdQEi5E9+ip47kZpmxsDWXdyAnv
1fI0CciKXQ8pqrqEM2umODmLfgSLnn9o4+xCV6PjAZMMrayVo6YczkJ47NSe1RVufhLDKY5/anzM
Rmu4pV1JmJPbILTTVpwrBsRHt7z2UUToauqVnao/qGV1LgGVHQrhYlLZb/2gefGRwknK7iivGvc0
g8xOqYLTt00+wYjYXpR9vWpkcSdzXDErG8pU76kQlPII14sou7ZC1NCncJLkOztkAR4PcLXb6LYM
g25RWKBUJjbVzDcExVRS4Y3SFmwtHT56jY/KqhyeG4jpGyEiYxHjkEDB/rGP6kMdCCgHpLFN8xB3
K+sIRjRzKbM/6W7xOADF19ixCjjzh9YL/IcHLUAsk8rxGUg54KGTCBP4RCYNED8NLMuAU1c5VbUs
bInTeoXe37GVSG2hFPIG4MszKnEAQbHCnqETs5VdfieHdtv56AIEnQNrtrpMGmcD/YtSBqc+Cb0K
06IV4U1aLSbeG6ZgOaFGm+kYMVGCK1ZJVbYIvmfkEDBjF9Rl8GXDE8kV8RpVgOToiNBwi47Fh3jU
z10a6PJEVhtL809lNa4jKc9thcPXkPDZijG4dCyGELI1qeOmdHrUGYaBsigKwmF3g/nTR0RCdIhy
AYxCKkTNQy+p6uqjfGx1+5rM1ju09O6UIgKCvaV635XVXa1iBkOIzxJsw7kyVifwA7D0czMUCKbd
Qoe0eRgoXbzMe/D5rmLOejc9CwcQDw0Cz/NyUkZUdJBWJTsM9IGCpRjny0r6mz701OO+UWBKISYy
MQJXWItVRznCwJPmLJ7eyyHVTwz9Hn1pisoI+ehyPqLR7cT6p4baBnYWRUl5anxSamZfYapPditJ
HGsU8pTkNkMum9gSUjedLPsQKtjoEWyReiycJj007fSeVADV6EK/C6R557YIdqkdgYJZX5vDVd0b
c5jm9I47UD8lyt+GpKuQOWeub6yEgUNLqcxhgi/NdujXSu6iH8PSFCMnzsTZzE1J3Qr54N6GxFDJ
4RzIJ30RCo/WkFOW9ustKCDMPrBVRO/9uKtH+lYE9jJHln10sk8xEsBHOlEsUfCaCbEeMzRmBHRV
gkagB4p90UGkwZsdmI6FNoZqXPTIiyxoWDxVo7WWZneFAOGdlab6LBHOqYtOtgmYsvcqc+7qbGWJ
WaYTdJFDBRSa42EXOCmO5br/yCeCD5fRhVsWn7DmYspEt14GEtEMjA9yXJsdcVx2yDkXHhrw/Fjx
kQVllP22CC9jRT66Ywo/3O0f4R3cOG7zSQue+65oFmHbgsFy1Gu8oOiQTWQemhlGFK9SFZ08OwCn
XBXtvAltbIVSAaUiRiG/oxOUiaUVwyz1hlPF185FJWao5vun4Dm2YES9ZdTlj5Cn0CsN0meaU8PS
Dej5+xCW8VojmTFduRAl/0vc6EIVTLzCSfSj2ov7tR2q3toesG5y29O8AaCnKRRcSM+Vj5Y079VB
AZQz6R6SORJgtUedkAkYwWSrZI7YpCmwWyNKFrRooPIWyrM3icECEIUs333QIPaPmwbG+qCtdY/U
B8u7BiE5FFZk0C9HxS+xgwGjLmsFLWKSl26FuslRnFTXQ+ud6FVwn1tmNsvU8tooO2XeC8ozpnU6
xPq1g4/W6Gf+UUBzRyijfoyGsgKBcwb6DqEIeVGYpb1oBuNUVRLtZGhnikp2SkhFkVBET22BtUzM
honWAioUrPYLK8k4DpoTAC7dGTpx80RBwN9x9QnAiexFE5DV0kpWqB42YMNG2U3kbxIgeYLIyKPa
RrDOK+I53/mU0x6BZkMTJvJuPNN4iSmy0rC8NYsOoMdIYplV3Vqrzceo0JGM1mgQRd4Z3t+RnWib
qAX06yTzelTPRxsdeDumnh5IQz3e/aPjW3tYofoPzh4x9NiLm5OO6LppoivaIbd658XUb5jqPghK
IbRrBGChhOIdP2tcJFd3JC85ULwuyixcDx3l4QK5Wm3yF0ggdGx0Nw+WRmJ+BKWMsEPtY8Wuughx
UhXGlgo+bgTPYLSqc8OmKo26zYxCuQ7fwDnxG4IfVPQdK0hPJy0OHo3CCFKmde2Ayl+vhZB9YHYp
tlxEEdVyq7dPG6wWZ2OeY7LDwbHM9We70rQTvSHsgZ0Ff8A78zErAmv7SckqMRdZBqjVBMZoYXiG
30gokogdgGA3sqyjop5UYQhNXUJ3MWb9ST5g7aB2eNLBGTyMYZvQfCb5ycxLLzKGD4ZVPCE3H50i
n0x62fjGAg8OBbfJqrhMhD35FkK6dsAmDZAh1EE/po6OB4MCRSHDNtFON3oUCWoVOJvCQicwAUwk
SUqWehNtnhERKY9LOkVH1BTuhZ9RMcoeHMqSx6PbbAIkHGfxJAcDe+peFWss9RAc0yuTzd7Fjbuv
6MdcCNyTyE+1bI1Yxpk0MveyK1c1A6CHWJa7kyETO/0h0QByRZlOF6MscjhmpGkV5imbvKKz7+Eq
HEPPO44iibmCVq5aBfCWq2nzrHeTja72SJVE40Ug7StTDTdImlCAKFIJ+6ReiRJWYjUAJTNq52MY
La0gk0cDdh6zSlHvCzO7Dqni0DQLrMMh1MhXdMOjKkeXxTfUjUORKcvUE9Ma+5kDbWk2hSLdMayg
flWOCek/YjHS6J6UFF0tiOY4KwW1fSI2WRVuO0X9EGbK5D8IELov57a02LJHKJt+ITCjMuJZrhHX
wKt0D4djIszhSDb9pzRu1l08mgvVc25akSernSAqDjERB9KQAonDxQVQres/9XUTQkClqBXV8rhT
s+wUm3D2H7kDaGg3GGHOKjzeYThstSg4CfugIvN1rjLkV2C9FJc+HorTTMPUro3EvBDdqVZrl8zn
RYwmG1JKqGWUJU0ozRqWYBSu1A5tr8pFTThy9AeYMjRevLkEtZ1VboO4e+ce6go+xoPmniJE18wq
XLKpIaWzBvYe+QY/qHEx+6egp/5ZwKgJU/UjZBQQq3+8us2CtP6QfQOf+qU3/fxCb6BWTzSS6gm4
5QVZ+gZq5XyNstp9pR3M62dXiB8QdWyeQXEJ/UDTHYSVOWpNIEyO9bd/iXHY/vwyzlIGMo0qzBPa
Jyb07ddPcgbK7Edj8PPb+xaD9u113tzAz9FmyEnuvtdXj+bbcfjqMq/GQTtQkas0hLAsA5DUdMHX
4yAPTE21yJlt3Op1gAHvchzk5+ezxzgYByoQOxiDuqabKgJTb8fBPgBOx2/BuqkqxmATxu/Vevn2
Kf7Kk/6V9/yF2SBV8IFvsIc/WBU/ng36gWEKiduNo1s6BGmm/avZoDNZHCkczTEdU7J8fl+F720c
yFv2HAec4GwxCd5oXEta9ETejoN6gPoCtSDNQu9B+zL73tU4qDpONL/vWnusCu0AQqwQgAQsMKbm
NMFezwf9gEEyhTAt0xYGkt3vcl2I6fHtty60AznJamjgaQW+upMF4atx4LQwmQoa2iCTD8V7XRdo
g+w7DpyaCBjrLApDnVbI2/1BE2wfunSmUeBsNd7pfJCfv9ce64J90qD1Z2NILOQk9Px6NlgHummw
eRBA2FK+w8hhtzd8LZDzl88K9UCalmbaeGgauokN3NejwN4AZFwzpKbaxrRk3uGZCbJ+zzXBWbFD
4bPwAeijus0m+Go26CwZzgpTw2WQ4ILF8S7Hge1tz3FAzogjRxrcITGSTYnw63GArmCoGAtaFDfe
byS597owiB0spgJicQixvz0pdBUNKSJIA/1Bhtx8t7Nh3whKmAeaMByOS20XIX21KjTrAI16WJCO
aSN+9SWPeVcR1E71//dda4+TQp1OCug7tkUY8m3kYB84U1hFw9PgLHmXkeRuHPZeFeoBsbKhklwg
TvjVicmqgNLPCGlsDOTa7/SskOrecaRxAMySzIooiaNAfLVHEj/R/ZsIXywMou6/sjv8wtL5ozwD
yTZ+3lVvgpfqFTfuT9/wpbjx7QU+p6k7vwyKM2/eOPHmfr/0y46NN/389zc56C6VfvXil9R69zmf
//zzDX770W8+68tdffnlKngpH0pQ4LsXhs9fcyIf/uvfTprHl+9w8L5kTv/4Pt+Q/v5IJn52+fPv
Mvy+xF77Xn2bPUcPZf7w9D3Vwl1Us+8n/Pafv+SJ8scj/f+N0unDb//+Qy7kLpPf+z7+7X/++xli
wsubCuLvpi4s6L0v/ydO9XuOD+TfNPvtv+L//Y/vskV3J+e+t8BCaL579V3GuO/Vf4XuuucgHTfh
QzcJeeZZkv1IyJNEbN9bQSc064KX7665XfVt3w9gVccPP3gUBOj7Xv6V5CkWjz+VPN3ziWx/8iCI
Lfe9kfuHJz97TgN2jh8/8D9d3N87Uv4o63570Hwp137vz96eotM7nuKXh/Lv/wcAAP//</cx:binary>
              </cx:geoCache>
            </cx:geography>
          </cx:layoutPr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1600" b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pl-PL" sz="1600"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'2013'!$T$12:$T$27</cx:f>
        <cx:lvl ptCount="16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'2013'!$U$12:$U$27</cx:f>
        <cx:nf>'2013'!$U$11</cx:nf>
        <cx:lvl ptCount="16" formatCode="0" name="Nr klasy">
          <cx:pt idx="0">2</cx:pt>
          <cx:pt idx="1">1</cx:pt>
          <cx:pt idx="2">1</cx:pt>
          <cx:pt idx="3">2</cx:pt>
          <cx:pt idx="4">1</cx:pt>
          <cx:pt idx="5">3</cx:pt>
          <cx:pt idx="6">2</cx:pt>
          <cx:pt idx="7">2</cx:pt>
          <cx:pt idx="8">2</cx:pt>
          <cx:pt idx="9">3</cx:pt>
          <cx:pt idx="10">1</cx:pt>
          <cx:pt idx="11">1</cx:pt>
          <cx:pt idx="12">1</cx:pt>
          <cx:pt idx="13">2</cx:pt>
          <cx:pt idx="14">1</cx:pt>
          <cx:pt idx="15">2</cx:pt>
        </cx:lvl>
      </cx:numDim>
    </cx:data>
  </cx:chartData>
  <cx:chart>
    <cx:title pos="t" align="ctr" overlay="0">
      <cx:tx>
        <cx:txData>
          <cx:v>2013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l-PL" sz="20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</a:p>
      </cx:txPr>
    </cx:title>
    <cx:plotArea>
      <cx:plotAreaRegion>
        <cx:series layoutId="regionMap" uniqueId="{228FBBF0-1298-4A68-9CF4-D703956120BE}">
          <cx:tx>
            <cx:txData>
              <cx:f>'2013'!$U$11</cx:f>
              <cx:v>Nr klasy</cx:v>
            </cx:txData>
          </cx:tx>
          <cx:dataId val="0"/>
          <cx:layoutPr>
            <cx:geography cultureLanguage="pl-PL" cultureRegion="PL" attribution="Obsługiwane przez Bing">
              <cx:geoCache provider="{E9337A44-BEBE-4D9F-B70C-5C5E7DAFC167}">
                <cx:binary>1HvZkt04tt2vKPRsqkAMJNHR1REX4Dkn50FTqvSCSKVSJAiCBAhwfLPD/ghff4Y/wbf+yztVQ0tZ
at1qhzrCCj0oziGBA2ABe6+1NvKvd8tf7tr72+HJYtsu/OVu+fFpHaP7yw8/hLv63t6GZ1bfDX3o
P8Rnd739of/wQd/d//B+uJ11V/2AUUp/uKtvh3i/PP3bX6G36r4/6+9uo+676/F+WJ/fh7GN4SvP
vvjoye17q7tShzjou5j++PRsfDcGo++fPrnvoo7ry9Xd//j0s7eePvnhcV9/+N0nLQwtju+hLcPP
Up4hzLOMoIJxhJ8+afuu+vVxyp4RijPOEUMcEYLS33764tZC85u+efbkz4zq45hu378f7kOAaX38
/w/NP5sIzFY8fXLXj118WMAK1vLHp1d9G8zt0yc69PKXJ7J/mMbV2cd5//D52v/tr4++gJV49M0n
8Dxetv/s0R/QKfu263/+X+1//I9vjFH6DBWcEsbynHDMOP8co+wZTVGeprgoKMPo4fEv2+MTjP78
2L6C1ONOHuFVvvi+8Pr5v/6f//1++7bHKX2WIVqQNOOMsYzx4nOoOECVZykrHg4U5l88Tn9qWF9B
6ZP2jwA6K78vgE7H5nYOpk+uetsP3/hQkWcoxxkuEE4xRenjQ1U8o0UB32JCESoAxj8cqX9udF8B
7EsdPULu9Or7Qg5Swj1E6m+aqdJnGCPGECN5ijhF5LOjhfEzjhBljOa0YIR98Wj9qWF9BalP2j8C
6OzV9wXQ+e3P/613D9n0W2JE+bMHDoHSlAGhyDnPP8cIPcNZwVMGMZDwFGjHF47Vnx3ZV2D6vItH
SJ1/Z0fpqn9vbgd3e/etkeKMUA5ZiGWEFg/H5RPeB6cpBaRoSnkOERII4BeQ+rMj+wpSn3fxCKmr
0+/tTG39rO+/LVBA0AllWVbkHOeYfjwznwIF3JADz0g55TT7B4zi/PZPDewrOH3WwyOYzv/t+4Lp
8puHPYaeZTRPaZESTDBNH4W9NH9ITQjEE8lSVJAHUvgHNvFnRvUVgP7e/BE6l99fuGtvv21WYgTS
Ds0IRDEgcwX+AnPAnKCckzwDivGPYt1/Pqyv4AOB7rf2jwC6+s5I+c3tYPXP//2BlkNUGL89LS9Y
DikJpRDxHnj3p8EOPSuAqyOCHzwLSr+I1D87vq+A9uWuHuF3c/59hb9/hZaiz1JGOEje9COte0Qm
HuJfQQsMfKLgOf3oX/wh/v2pYX0Fq0/aPwLo6jsD6Od///YOEnoG3h2neZEznv/Rliie8QdBRSCB
0Tz7Mi//U8P6CkCftH8E0Asw774nn+/nf5/1f/zP2JthW79xpkLPQBkRBHyPogyzx9EvzwpAMIUk
lYN79CUa8c+M7atgPZ7iY8xuvi/MbvR9a7694H1g5wQBKnBs2GPAIO5hSkANA7EosuxLYvdPD+sr
WD3q4xFQN98Z/3t7e1f37zsNWP0rPD8GSGEKJQ3QtOwREYRiB6MkzRGHVAVG0xfpxT83vq/A9qWO
HmH39v9z7P5B0P4lt/9Sm/rslf+H2hQoWgIZi1JE8WNZxZ8ROFkoZYwQSiEifi6rfqsV/ePhfBmd
39p9NvR/denpH5elfq/elbfxdvex7PdJZerrTz9OEIqRj5r+qj6/iNAvq3X8/senKQdP6Pdi4kMX
n6nW35bpUYP72xB/fIqBEQLRS8E6gvCYMgxm7Xz/8CSFJxgDt+cP7vqDZfH0SdcPsYZaJH1WgCX1
8O93nRb68eERGIsIQZ01B/744O6m2e+FVhjHWvXd7wvx6+cn3Wivet3FAK0J/Ij75b2HmeVQoqG4
SHMwk2mRwWMYnru7fQ7VXHg9/S95mtAK/C8uM6X9O8TVHHcFacZcFHogS4ltO9Jdm9FmEjakfS1W
7rESMyfLIMJoqteq1dgIta14OlnGdKsOA0d2PA0+1ny3oXVQJ9ygiMaLgumFfBjCqMdehC5j/duN
DNt8VFT1VsvGs4XLcUJh3NUd9F0LltV5clWrce1Peu7oizV0/kMdMtMI7IcGiQVVvpJxxdUiurot
glCh64zoOU1S6W2TzkexW9a0LDRuqmPDO23OPfV8KhWts9cdaOKrfBnzdr8uRL9MG8IrQR2uohyL
fOnOA5+M8FDl0qJdtzQ57uOcTKL2zvQia3Q3nWSqiKvIltkjgZ2qRhFI3TnZdUx/IEwlqRh1sf6U
NRQ1pVNruh71c6xcOc82TU7JhJcrNhdDXRKt1yBIIPSc5U19lYUKL6LtRjZfrHMe/IvgwIER2pH1
Q+wnMh7a0ZL7bFDcHAxx5sK6Ij8Pqp/5u2XcqBNMde1Na7q0uR0jDm0nbW1q9KpNmYtns27IykS3
JPnwjuebv/HB20ngkSAt6tRO7jLNa5Udr8XI0H7qA20LgVMWOBU9hb27CFbNo5N8JPT9rOoOHXqE
jCmRpsiVXeLpLVvXtjvl1TDHE7ONLD+2nibjUXSKmotepcMqkYkNkXbkoRdr8Ana1eOQvU27TiXH
PFlcXxrKXCjHNltGJqilS6NeE5c1OLvI5tVPqVhz7vR01q82sa+xnZbmrd904IWol7HRx3xZm7dD
DMGUJFaDu8yyFnbMUFn62qTJhg8xIj4d2sLG+VApRF93iK64rL3yXqZ6dqNInZ2MZLgq8FHtkiHd
udQhHGRjlaveFrHtz4suK641s6Q4NqhedL3bpiWnh9qDqSAq412vBBqqbWtE79G20X0IxI8jwN+H
7ibFM+CyjQ12uQyNWavzkFG13PTFMnXv4gQB5JzAGs7pbpw1nLtyytMwLM9R3y/oOvaRdc8t1CBy
QQNvzriu0CigscmuG9PH4Vhvo+n3utp6Uja19sP1kKOulybreXZt8bK0opv7Lj/Nu0nHU57QSGFg
mozn6eJNsmNja9tdvqXsAg9Nk56avCHxaqZrTm6HpS+215zDvpUo2ZpY2tDOSg7Wq+r8oeIYRLJs
2F7ybXHd637MUyuj1qwXRCs2l9uoZ3uyJrnOD3O2VupYtzym18nm817YLkveqNjz6qh3dGwvwzyx
VubMpX4X69oHEXngeBT16lyxm9MpqUXO2uw5t+Pirsfgqvzgunxdd3OXsPk1b2o4dqJhOO9fskjs
IgHkcSsZh0Nami7fQhkqZsddS3S7D0NM3zGf6ES0eqAnjUXVG1uFfpLR+iYRzTRs1T4udgsnrqNN
IZZuGmoxLbGByJWmmROt41u1wyppUBkSjex5wUZTnPAxa+NJyJAZzpK6GGhJ/TCd2GzxHs5n8ZqZ
RnUSz0tV7wwqfH/E14XDFCeulajCsnTHS0NGVq5kDKnM8qW/7foimYWLanQQRdux2SXbPH6ILmsR
TDxb3y5+i1aONfHnOuvbl4MedCN0u4ZUxE3nWnpU4X7va0/7sjUpcnLNm9n/NC9heEf9mPJyS1rl
njPc5vmHWEz8eZ+FZe+ziMW4rcX9OBeFEgNovEoQr9AmTNUZI3K7sVTUw6QgCGS+afdAUl22Tygc
SMHTejsPhG9MJJVLtr2q13Bj0prw0+hVUII2vt4kzTU+y93cqyMPJe6iTHKiBukdb2+abbKNnLWh
rdBhbFjpUz2qfZZ2/SvKQ6RHOIdN7IbQXTUR6U0GqmIh06JOrAzdtvykee9TUbBJmatO8VodYrHU
uhxIXJfzLW/jw2Z3zSDrMBj20riNE5HHWL2qGIVcwpZ25ZAz6LqWCLW9lZPXZpV0gvCkEu0kwO4h
IXATIdwPEce9anO8ignz7XVnktYc+Q1y7d6rfnEiT/jwonNbfxcL5Tax1c0QRJcsYZFptq5KTMk6
ZCfwlLe7aHhby2XGdJPO5jTf56jI7M7xgg3CqdS586hYwIdugXKzXKZVQ3Kz1TJIwpHZditmxUsK
Fz1qoA9zPsmcri0WEfZhvs98aLSYOjVOh4WY9igui3vrvY39LoWkMDyP2xQ72SS9qWRfJYRL2xf8
HUvT5PWAIGIL4EvFTR6DmQ/9ukCy31aEl33dNcsicF3rap/UIZn2DTeWiqzHjS2Js5svgyKhuu18
xS4qCA/b0UynqTv4OtON7BLTuL1iqN+t6/Bhy112cBO1xU73m7X7ROEEiy6f00uNWh3FWoVUl3Zo
c1KmWe5eOAahUjbDOF+umrVBYDwCXXELN29CyP2NnjBaRax9B9Mq6MqPCK7YLLBuaCM3j4r3SQqh
fw9Ht1uOk85k+IRyb8zbydasqoSbk6qS26wns6NLqKZ9tXpL9kM+1OthI21nYdmahZ2pjbVKeEgJ
41lXYA0cild6FK5n/NUaWl8fUTf0RiK3eLXr140NhwwdpoRXaK8CtvHcV43zB4xxQGAjAhv+lah/
xjrvercOuqp/veH3+8e/He77hztY4WOrv3/9cEXw758ubqd477/6Svni314++dAPT85f7F8+fvNh
RL/39vcbbg+E/ffhPhIAv9xH/Afq4KsPP5MOn8nV38TXR+kAl2oYOI1f0w8frw5+clfpEx3xe+tf
xQSU1zIonxUF+Cj8F1/sVzFRwM24DGproOgZkPoCePxvYgKcGV4QEBpwdw6uzlEYzK9iAsp1BUtp
lkO5jmUFYfyfERPpx0uQn6kJqBk91F8JITmDbln2uZowuqiB0SyZbCMXZmnciWns8YxhN5u+H+Rm
gpIqOyUtn3dVumoZXeuEGQlQalzsXbNedAwiw7B5qYoX3jfvRqAUewfRXeBJlfV609Jsh0mt5QbE
WzLgSYIzVeyD4VgsET3Pk/Oc5ZcI27dVmPsy2dBzPthTa8JZZVtBuLtgy7Yv+uy13hgV6dCvYv5Q
VZl0Ohyty7zj0/Qu8fadRr7fxaR+VSn7ovZxlEM1XEOsNrstudwWPl5l1u5MFu4W4+Kuou1R2LZK
bBqZsmNETmNFBXLUigF3932ti0NHXlTOwUrYGQuiwnPQK1pgkh5cnGsZ2sbsfI9etmGbdmlN3Quj
YiijZ41UM7sqMFtl0s7PtWvuGkw76F+ZUs/+cvRbdmBbc1GMXolEmzfDMFxVm1uAKnerrExBDm02
QO40QW40EzZFtRjX5sY2Ou4HS1pI+1eJUcWJ6dPixB01zC9CZ/HAq3kVC+bmuF26qxo1RjC/NnsH
eoVu4Y72pBUjZ/dLkl1tNi9kUq87n4KCDC2Vvhqb/ba0XqgY90jViUw56LgFZclpXoxzWesJclGf
KEliXe3H0B8yOuZla5tW2niKuClEY2osEeSgTUeZuYJKyvr8ZA35UYurSXYTyYWzbSo4MBeJxsSI
WqVUssQhSetxFXgtszZDcoZ5nHQoe7GgLROrb51knhQibYNcoM2u8V0hvDcCdOAr4Jez8MUqXds2
IucbbLzKH6dMXywGjTIZUS2B0W6STaSSOJtusWZDOQ89FrMZD0XdbHJDCRKuuktA9ZzOXSMmuHgi
m9i70pLVntTYZaLb0rOgMCnhPoQTNoNEkg8HN88Qw1UPx2ahZ32BzZVNPgyIhpKZSGVbh2W3VGXV
Jmy3NAUVeZGcca6xsJaddrzF5Tr3P0GaPAxZHYUaVhhUEENiqjIp5htgu/c4An+2XSfiVC8720yg
wj3ep23lxYqKTtTRbnsgceuO9S+72e0caTdp1QZEeW5+wgq/tn7OywKf9KlP9oOOcPRDg0VOUpkT
2xxtM4jCkIdKtDi5Lja9yN7lm5zmdp+79Wrk/PlGaiz6HlZyYqGQpnhVuJnA9uj7fRG82LpFnyoN
uiXjVXNUjbW7AoNsFkVfX+OJdyKN8OPpKtaBvd2KpgV+DXNALXue52txUHDM0mg6WTEMPHhovIxs
u++z6kgR9SpNeHMxN+BUAPltxGAAdNRyAHbr6NHq+YvNVslh5a0WynW8HFnhRUZgL6ts365ZcwpH
pBKKtKsEgdmXI5Ju1n3pCxLhw3AgdIi7LYz5DjwJK1vvnPRkua42OpRKuUFWBPVnW7icu3y4TFf3
Zt5CECYthB7XQoRMVaXhY+k01hKcoE3OpCox07XY8CwHBSe9prXfq2SLZe4TLzQ+NVrdt0P/YqNw
EmaCFuFoM7xcFYWISU+ztra7dQFtig2eYEtf2lzxcqry5NADJRn8dmkagyWUrIGC6Etfwe9Ngz8f
aG0lY7MquZkpxPnn1gdwBVDgYprjhRoVFdVs9yrt76lfteBtgD5obsUU3Pp66UItp62ALUDwLnTN
fBYGXJ/mMOupb8YTMs2y88Ah0eoH2D02AaEwgBdhN4ESQw8IEyW7dlX7bazOqkJBOOyyPcPj8Qp5
RWTeCbRRLptQa7GEepB6y0BoDJqIGWi5qubnNM7HxHm2j2Qlokha2VXtKhJGkGyT5i6ny/VW+1S2
zFXSs+e4yvcKuyM/diDmstTueN4NgiPeSPOqigns4qieU9K+i8hcJ84uu7aORyGHmFQPEHTd1K37
luz03FiRBepLWySmNIrgfQW+h2QUz6JpcC0jyJRdomwjimGRoBMrSeatFXPnV1ENYC2YQh/XBXw1
8EVLGInstFWSzg/K3qevZuobCK9rLsICaSCvH8yfG7AejpJqUjsE+0rOC1h5k0Ov+rWG0UPZ57Bl
hZamKxYRu3YH+fclApov85lXIJ7pC27nVrYIAy5jkGvDjyifq6NJAUITARFOJt6LHjXTzkw3IUH0
ZC1ej3bt96b1Q5n1BkywLi+nxJUGBwyJzRrhwKSE4z7+FEYyH1wNXiCtaLkyRXZNCrpJzZCzWsga
A2E75EYl6/baVAXAls0ns+9+8ktPBbDo82bNbrZ0PMKMFafab3eRzaysI+TnRumdn9rurE/ZYek6
qQJQmc61Y7nA8EqVJlbguV5PEkavXWLJMRha0y62L0PRfKAcu5JV6iokqhbcg0OGls6LhrB3W4Kr
QxpXu4tgHMhaGy2HjN/m+dgI5hDaN6uoWxzKJuOxBMV2CsCfFsjGI07S00ITW26kUWBjbBJNMPFi
qHJIxpMoFETVbeRedHD3QOBkqsp07RVI2tdtTykkTL/uXG6O+sROIF/8y5jNbyA/2LMNZ8dmSXrY
+OZyziGGoGH1JfgVJ91WpLCwFImQ1HJ0foE4NF7Patp3fIBwTHKpfc5LUhgi220VYFFNKTksQZ+v
/UglGB5dCfbGG7Ol+bExuHpQP81JMoOTwDMnbV6ToylvUkBYf1A2q2VbHer+WDV320oXAYHI79hq
3rEhd7usHvVuMjFIcO7GcqiHwziytUyp5aUBf3ep9Imv25MY3G1O52EPhcqzZDX3eFHToRo2dtGk
O6IWLyzoRwcBNBsh7k5xA6tEhx1uONjHmbuHhehnvIngGDjJK8SWUL8nYU5k0S2LrAGSDG37OaFg
U4Gbd9KGupcBbmOf1dPY7heXjoJm7KZLYaN2Jpz0piWyrtzejf6DTeqTpLIQyMfsoq7Wq4zb/gws
m/6gJrBB6jSC+RsuwA4ujjVQoBM/IDjM4JOJMVHwJ0EVkhp7f7QVNQwHQxpykMhai0Bt8kz6oE5i
DQ5ClxTvrMMXZKn2pKpuWzAThW2S9+0C2ltPNSpp9hIuXAbIWm6HDQV3d4bdV5hFJsbuqipnYo49
k2B6nmwKKgBVHCcx6WFvCCjsGF6B+/HG+vUNJ7YScD9mPqJ4tGLpYdM3PD0aGgiSQweeDlhWqhCz
onq3dPGCh3ouF7pAyE8mOQ1AndrFPZgSzSGaohe00xCINlKyB78r6OE48ayS9Vp0+yRPH7ZQfu2K
JIiFPdgShdqTDs0CymRg7DigehvvDq4Bg77xV7QF7W/bDFwYEw7VmA771FdRTHYpdQ52/8TXmymt
2kMWXrK1uSt0lgncu6GsJz/K3ra2ZB1a9yFPXxhv2YneDLiS5rhpIF4kWTjStbHlRHswbGZgxgS8
rm3QHRjbUJ/Ylteo605Rt5zUOX7Z5q2V4GN24C8kiQgtGSRuWzFt6zEEvkHyoY/HYzae2Q5haSpg
1C6Pewe1mrK3+I7N2/0IHlZZUEL27YMNP/NwrMbYSDpaJ3Tf7FTwd23TpyXa6lYY1OwaxS5VDkwm
rKEuNbgpwgeIuiGzp/kwsLIYAZfakvfEoBL+IAuf4R6dY5psgrUnqZsasU0sK+HPtG4GvVwnA9A9
BopEUMN9WTCwYcYYGsguwywRafCeu3mftezM941cqZuvIDStgjcHRIEdL0b3oi70u7C276aqJZBB
9Dsf2UU6Grxb2l0FxQgB5YJe6mEuFdZFqU0G811SKJaQfaDzLWl8KAftb1bTQgEmASfQj7Zc0eZB
CwCthToOEKxqHcuskxl82pnUEZEE6MhnkNZGe4G37FVN9AeTai40aXIxXI6YQCXDmg/ADd64CG+r
fDkedPFmLtJJuoG9Ut6Ucc5NqVh24alOIXas/uCg8AFGXyU0GnOZq9bIPE+PmhSDVd/XS+ly/3Ly
Sbb3D7Us+HvEs7SD45DBQFlYx906Nm+TxHZHHNc30U6TpOuWHU/LdkIyRfdA8I5p01zHCey91upU
VlXznDBTlKnD3QGT9QUxKt+pvGtFr/RbnAHZNz1Q9gQTyPuxKuMwJTse65cjBP+NV1nJPBoPGyoq
MYFCm+ZkK9ViaRnA4hSKJ1BEWLvLFXX7tIIlajfYrT60ELIf9pWf6xIZW4sEuxpibWxB2vFFqlQv
RwbiomC2mi86kFVJLhDqKtAQJID1vIZyU0dTWjcCyoNn1vpcel/9VLPVljR/Nxb0DHOg48QhIC8P
0kd1UNjpmw5MsuXgfXexVG+SgtqjBGplO216vasDsIhWfwh8TI9YgR7M4fFoG/txB7HMyo6kY2kZ
Tcsx5y+yGcT4mDay7+lY0saCG4qW18kywZ5DwBAlKH1wW6ciyLoGCzef/c4piFvBbE5UNJNFs+L9
Sl+3mqu9zNP1fWObBvhyAkuvk8uiRq99itLTmtrkxKWmE2GOiyimdTvYZl0uUaUl6Px0z/TWSD+q
n6Y1uJ1vFJiluOyD1JUBbkx/KlQ9lrEGK99NDIwO88Gv9qpewa9f4phITjs4FKzdgcvAd/0CS7vY
ajidCpocQJbVIrOB7x1Xb8yCnle85dKA5S1mAKvydi2Vg2oBOOuXJAGmEuomClcUAmKskzXyRhbO
vVFmvd6aeQHrZDM7F0EV6aKIADF4ObGaXjRTvNHY3pgiAH1Yp1bWY5/I7C3MC5UdDnkJZGquoZJA
Rz+WVQ56bspAb47AYYl5XyneydTOQORy/DaAPOcxT0ENqEkuTcPBER5P2zzjwE6dLZVpNpE8bKQ2
Ox6WQgsH1zYlSlW1s2tS1l04i8kLntH7XH3QHDCwC6Ml6vyrzM3S9FgdbfkCGjEPp8GFi0Ut2yHq
fGfcCucbA0/N2THCI+QHWr+oCNsOSI9XUEVqdhDSophnB5vcxLJXLpUDQlbS7LoaIQFsl8Pih1OE
4nXUrYgqyqXn9VGdTfu+83JNxrt502/WNh1PoEr6YMeJiFYLdTTw88F3AZa/jTLYYEU/me7EQu1j
N5EkOY1uqgSUnrayVdUlzWi1a3WSy8oDS5wMTkTmWCKgunBJc1XvQ28OqouorFwKAmiCcne+Obkt
zSswxHVJVJUdRhxPwFa+36jy56g7VgoXP+nkVBUve+C3u8KGKDCoJJ2jZQeXm6MYikHUxM0HgkC7
vM62NgLlifmevHf1VJ3nD3uqm8ZD1V1MCqn9wEGuawVGQ7CJXEgcdsCsAEpSnDrNX2XjWh3cql6A
ldJDMSZdZR61PwbLHcvaTlSELfWitsxCLSl1sBPWez6NJ+OSX9jGL1d88eBDQHY9wX3OrpwL2dmm
1GmEMl8zdMN1zUCTJ1ULFQMB7OrUWlxd8LSZxdiuEGAmd1j+L3tntiM3zmXrJ1KDFCVKutUUc0ZE
jnbeCHa6kpqogRIpUU/fKwpo/HX6oNH4bw/ORblQrsx0hILD3mt9azu0F9GTr21me1ZJmk1CBrGo
Nyg4OrpO29cyw4aag/B3v/JYlQ12Re10CXtclxMafQHdp5aTl0jFYl0zkjF/hnnfzlnRbHsl3ObY
oYuAjr/C8es8KCssOLuGH2Da3UZRvkYdfBuHQ5sqAh8/BIdqodf2MHh+kQ42CPYj4SSWYejenYUd
PWdBt7WOf2ZunsAPdEngPFMWQi5azAFXaZ8WW5/ordRw8kBjdFg7CdfVnvZwkkZxWO7RlOPkNFu6
jf0HaXqSjNvQpUACYxOuODC96QUsexvXot9gNTY/o5WQ/TCjtysGvcPyKdFq9EHi2OrQTM6v5eFl
kAELDk9jS5eguCNh0sTYzywuAArMwGCyycIGa4MusdD94MoaXi8pbUwUR5F5pqP37Hg+TZtx/qoh
YyX48jZr/CnxJX/xifzlCNx0zrLBinO+IUYskDdWPx62H52GQRNItmRhwhtsmKBzzs3QXUWrSbrN
GoXCSdSw4SkV4eNjQCFlPZn8+ybJ/7v+B6ij/5mf+tv/+O+J+v/LBHnk7v4mqgCTgpligOB8HOXE
+ydQFSKr90iBeS4D3/gvC4TiWwAMQ3vlHOEXF4DcvywQfIPn4XfxbxQnwb9lgfjkYXH8E6hyKcwX
HiFKGNEQ/ALQ5X8CVXLoqpqWLWodhhswbA0YBcW2ncfFnNbS+fAqZuHSNenmb23uwU+OVb0scc/s
qV14fZvGZG0LeI5rQUENdCusSbkfpvHkzGH9cDNIsvG5TPHD8CqgORh/P9MS7X37MblWxSRUKezT
dVdX+ME+29KaBXPidzo1Vbflg/QaWLhRmUDKFZlyDnBh5NGQYOeGpZ/yh2Tu2yXxuSax0jC1i4nF
MsDV24+2zOsRxZreyNegAFYQpzzg9eA+6dRLAQs+drp+gvoaJuWwlTfSoobeFjSOYEdigOQeyoci
losKs65Z880Ry8HiJtm29dt2Bp2jnsKch9D9CHVube2Ly7aaVPj1xxJVLG8qVsXEQ205iivkLzj8
E4RMqI+ZHUWKR40yezPVTlcim7wySCsPiE1Ulut5oNCw8P+ey0XP8cq35h2yCumWnZy6NdvYOuVq
WPNuXOLFoLMUnnspvLl+lCi5wzY83yYMYn82y7F6ph3vjoUvzu1oULfjl3QUUJTW2oW4WXk/4MtN
cS99CMH6WzbywoJh3QX+tme42ahUPAdTlVZtJRKnCmaU2KjkZyV/tp7fJGL1cbP1XMZz7epzKd9g
qOMQZXpIdTg/081bdhwC6nEopzBdHfoEq3d9w7s7Qvc9R3rxc1qxEg6Ov+y7YbysTNHzCpkb70FY
KMNK7gtHvhDF8WT6CRcJkDnUevce/S4YkbuLzubCpjY6ktX/4ShVoZlczr5TtanmHditQGXVzHlS
FerG6Ix+HB+BpwbIX9S71FUhd6tfLYkJ7YwSiPt3J3i3UDwughW/FSpQdPftDwVrOfaYXF69UESZ
Hy2548CjHsa+zO1CdGq1RnlkgyKOwuK0hlrktJlHXKKDAlH1BzfEHJemommn/Jco0uMJ5tGeEYhc
SBzYpHiY/maDqltVIHEW8qVgFXFDUTEUtE34yg5RZ9tsYrJLyeJfXQNthzGoElCNvQL1KSno1VUd
ySBbHHB9fqKBgvDpdC/eGpZ7tvm/pxbkV2+/rH4Wxpaw2tZi1/cmE4ta07Ds0437h5EUY9bPrIda
UKxHYFxV6/xRrXey4joO22vZGj8reh5vXJGji6oibFxIhpMf5WoEmlFvaNYA9kFVLe/to9SkK/tV
ywraHuC82Yg+RtspY1aD6qCsqCAkmyqpJCPYeeNbqJmAGShI3ET9kU1dtKcSzY+oF7BThg1gtdC7
k+3a3dYQ+JsK0K5xI97o1F2iAD2AcCl+2wX/MLX2Wo9kySTkxpqsy7kosaJ1WefgCwBobhEaCQcH
2Og0Ce7aD/GoQzvtXhxGSQy55yY69FljoXVSACeF5o5Kz3Iaqz5CEzfJ7WigzpOlvNkFimE1oXLx
x9DEfQPBuhmqvdOpEjAL9qNaUX14y5pGY1lCZWjKk+ezvJjd68rZ3XHBTpWOlbuuD6Cfm/FqXcCf
kSohIa/NFtfW+qlhpMw1Awk3YKXmkbW3yBW/w4k02D3AvCzMV7+g70XHZVpv+m0Ff3dpZ36CXKVi
O+v6JIvyi66oSdBZzwmBGtF7zZBGLFHTKvdURO9rCwCwb/Uh0Ot37a822U5zRIB2ULpBHGBtWo1+
Aj+jTyMeaGzWbPZBuXZF7SWLZK/L2N7mM7Sl8DyNC40BIeE8mrevldfP0yZ1THy57tcTVNE/RT8N
ab9qVJirPZdqS+Z2O7YyiGIirMi2GjaT5FUQN7wDSrvIt0nbz22KOrC0PU+aZufN0Y/ZFjyOdCnS
1Z334dhx1F14f0tTHS3MVQcKkTsM7mEpqDw6lGYgW1Ck91Tt24afSqs9/BJcxgnt47x4/bFyABeP
Q/g8uBSHtAOSLrEUm7YvyjDBUt7rDnrcth8ZKZ6DyX8qw6g/RFp2sfPCy2WNa6+0wHW1B3Oulhfq
H4Zw+oT0aZM6QDlJCn0sAA2fGrf/xbHD60dTyeo5WYJQnf5iujkGgDh3Y8hp0s8E14e3xaxp/FTL
sDsOpwGGcmaGJoqpdU+RVWAEgwjcTXfo/HA91dP4jOXkeDChS5YHwG/j0RHNZZM9ervRvm6t+6wD
YG64UQ7zNlWQNBY8zLI5zsJZzjKqIILXb2pG2QmMLnEDkBWOVzZpMCSmKeJ+tUMcWaClQSX9jCnx
jZlRzz0RTxr4XeoqLyOPAz+Sf2Zf9Luuqb3MLVGAGI9f2obpeHFCnlPG4mil0As92BwSXxCXonKy
wmH4ADx52apDO6kWrVl0Rn/h5lXtph6a+ZwE07V1ylu7VhyicQkGixRbtswlRCwGeR+U7g/Xqaqd
FNo9Dhy95TIOXvooCpTq6wPoSxXjFINNVNg2BsXSpJJMS8Z9+lY1LYwDHaZsEe3Rr4oPo5uXVYDA
1sF87rm3QMGyY8wEpMQaIP7p71+idhMJDGvnUapch0hmrelyQL30GEHQH58AGy9xO7o1DJngt4Ck
F7lOn3rFRmJrmg8/6s7ewv9q5vc1nIZ4bCs/qaJvPUGqoQZ0cynH36LlZ9ncCF/wwrUWsaBATHNT
4d6PehNB2lpg8DqAxGZ4a8tooHwpfQ5l//asTA+YoXPRG7bj0zKid/ebrwDM115QNh2LKYXrRM/G
MpirKsxbft9CGMMbb3AIjPCN4MjjICKpX/K4Ms517MWfWdW/B0R8YpSor7K4aAOJwYc7PFWozGbT
dek0oo50ul3gufIw+D+lRpE5YA4bbEIj9M+mXq7C69q8q+b9AlwCXdKWERKlLe7xekWtUG20S8uV
XsVgh8ybAHdzEzuGZSR6ayt0nx3vD/V3GIi99dcPtzdd6szwvmoFum+phrNCUvap7oo2p2V4tCLc
Yt2zl2GOvXlwd8ry4NhwAy2pnH8XdiWHKhpRZph52LkOyotqXH/yqDiN25Z2duIntV4BICvsbbjQ
4FyxXRrsW3iOc77BN4uIfkc9Naa6QdigXaJkK/tuF3L/mzdwBpj3NIvxC3+iFPcx6u4geUEnKPc8
BRC+DAinzJvVM/Hhpdc9KmXsl0vN10MBN4tW76xhu3oIPoqqIUcnEN7eIEsQe+F4Cfv6dfTLXyEd
oMR3wxU4APylHm4U3wzUjWoHTCGFVHuGYNScwv7gqxFuGfzCWHrSJNbMXhxtE6oN+6jGq5lkXh/N
MZFs2DmrfOWmS5ZFNMfBCcJ4HhMkhw7ALZc/ExkvfuUdlKd5jDtU4a6xgDuGoMyYUfiJBqLmVoJy
GGHrNbtwkbdCqifbS3AbIcQbfKjxYsOz487XsIOmUwbjtRLub1NNwPaX7rSFhR9brmGdD4PNJqP+
jHT+1M6WFSQwR9DlbYJ7Yk4K76s1b6RHeISysgQ86k0wnyDmbRY+UiBgGuk1B6kZQbxmsBwG/Zfn
O/CIQjLBsm2rVChBdptHElJ2qN9GSG5dUI1xWNoXYBpZREeaRn0473ogJB2pH8ZFucU95mGdSQu+
ZeTBr9Y6RztXYV4PkLCCiu4iBbOq6xxsZsHtfnVwuvjjhZMOMk+hYjz2BIzyTSh/uGMWynC3wfIs
tx+MQh9CdsKgFBr1S1vQWztO7n1p1HsjfR7Xpfe1letjz5Z7Xs10x5iAV0Uc6OegRaq+FQlQvQ+v
JPh4SxO3ZPXysu0WuFY/bGd/LQ3kd3G2UBurckqisidpPW/jHnggjpfRSbq5fl9o+zIMOq9scYX4
CRS3hfGCfILUcMQ0DLYueC8MfSjMuDhEi8+h/LWgJoi7hpzJ6B6s0cUuctsLb80NeBoqlvZr6MYP
UbhwJkbYa0WtC/DaK4q4+tby+tqvY4v3BgpiKmdAKPUdZ+L75MSOVF3sOn4QByX/PbDHDS/WZ8x7
uVEXzQIVeIeCQjbXKNWCFooiiktzRI0TVviZEQTKxOuwPBWDZ4crMLZuiz8BHSF8cAdsYOt6J00p
TrWhBoQRYSXJMAJnwT9nQ919HVTVgYLzAY21vBeNbPbRAM8VtBHNgiUChMFb97gaOSbaHfwklNDq
TAFkEJQLSLnqHhTs5wodGd0Ydkvn6YwO3cuiGDjmLtE0IHta/hHl+iV7SJlo9lXm+cAvOhj8/gBV
jNDxVzThbeAMuG/Sgj8jO7iH1WsVGpRIYAcrSABVB5SCFTgZunbp0ECa9xmpsAM4MBYbvzDY8TBY
SrdGz2s5QMgwPNEau7AZ6wev8OZ1aj807Schz8sMYrnrloQz5SWo+BMY/8DgJBepsvZoeqASReHt
yViaXBd9ny61unt1+TNsIhL7fEV/hvO9VYvMZPXLAlfO4NighbTrHXh8HLnYuDAIebr2m9oF6LkW
Y5O2AfOscPJAycBDGhF+IeuMa4RvqRP1f/VB89JVHlannHdEQwf0SNQeZOTlvsOfIc8OMFOmv6rC
xppq8HVwqGw7CDR8wMt9DCA8kum+tF1cdMgPNc3D7LQ8xyGnQXS8yKCGcLteENtAaEhPfD8uOIhb
c68ROdurx/MzQY9OfIWTU0b1kUTOj43y1zL0z82MZapW/T1KVaScmmNYdF+NwZ3LvABCDRlFTJj3
4bozFEYL624d3D96bm8A8udTgIq7AD7z1DDUyP1WX+Fbgf8Qfu4I/oEXidNM1z9wDstERChLrLdd
DDMNri4EYaaZmt020DRQFIZE556CCDQQrJ1FVVklYN6MC4zYYQaVCBEAmnM57mpNcTlTS5FfY08W
9VHCUOInfTAGuG3A5wQTWHWnHVIQQQPsLASpHPJhogECiIA0rNUIYqMfDu3A1MlpDJb3ttu69gxW
5RkC2LJvVn2OCgXSroRNH/yghT4NzJy0iL7BvvF9wddnFAYoGF3vBQ08TWzJvqnXfG6bVjsh56dW
BR9N0Hc5yPy6/y2c4SKH6nMETtSVfrnrigIyMXlQBQM5hcK9tLU+W7EgcOGOWRnOL01nfDS4IIrw
zvuHIRPGPlCu1BgdJnoUHIoTB+K0hHE0wCuep+iTeRY3rqHd1WH8awEuYsCChHKwwAdAHfXeNajF
cpTy0Pshi4n6sCOcqH7jv9A8gGPZYDyu4PmsA0I3cZA4TLewZU8LUziR6K7ZuIWbMokE77yOBw6S
SHvmdZuGNzsomXaQedKSIi4YbeF8hDOZzNvwGY0WFpXwZL4trT6F84pQDJEAjOJI1tFNsjLtAesk
SzhwIFLBs1MvAq7Y8KB97UcEkNFHxdDO18Vl7xzXV0ynageRByyELiG4YYePyrHpqpysB/ofg0F6
togbpqWDkoYM5E9w9jcV5E6ru7RuAmwgdLHp1nrjqXfbD7Uii6Bok/XB8NZ5Btx2OeyBSEVooVUe
tCg2DZvhk00nOEO/N+DKsyemmFQNMD74NPHmiTETv8k8PksHfZMTIJPouCOsoQ7tVo1bJOEPZFMU
okxx3MD1Igy7A7kwZ+AASKNn+uCBuANsdJl8pJ8QcEOfNr00sLlwmeJGgEMPVaOQYHHxzZOJ0C8W
T9Zz5rREqA7XePgh6R2uAwhIp+YxAGMDgu4jBO6UgTd/nyb9qcdBQuAE/NuCU2PznrbsZWLrdtcY
tZB0FN9tZ3mCbLOCfgIj7sd1y90nVTWnooB5Wcy2TJvVvw6CFtCRCBRQ1X7RheE0DcHOhe0H7gws
ZBHRneOsWIyKnwKtx8yL+NUdNeQ3ZL0YPba9SaN6SfoulLkw1acZ0Xh0tH8uwFlkRR1c9IJOsa9W
hcSUeJl7K9KoBRjr49pO7ETOCNQkRT1KGDIusAxJP+ute+5Y4B6kwWGuB3rAJsSxUrtJUXK4dYBB
fQ6RiIQ4rOdJ7ERFXNi83rENQ50WXKFSKRw8Yd8A8PbVkAwM5j0gxOcBcSmAONCinbZ/1X3h7iwD
57IN8tG0fUlIfKlnwz4pafE6ru61Z8zASp0v3tbQfBM4HFc17ELEkVFoIGnbKaN2OGHzyImi3ImQ
HNW92jkeFKNiXZrL1MnLFI0Q/SY5XOt1mCCaQeMLq8HfP8ylVvD2WEK/pmrpY1ptTmxZmbOmI/ti
FDum+wbLVP+q+2ZO2vtYg71oHAstgtEePAokneohEwMNWcBBkaK5PPLRcI0hU2wrTvClr/ZR4aJx
FzP6bitjKoEkrzKEpbmBtRcA9HTcNOGC20vfJS5p0aYDxNDeK4uncYFqFDUoogFQw1R47UK2n+Ss
4sUdLgvgC4jcp5JCcigC0DaEd7e5cf4QOTgJMtxrIsLhvjn9eV7opzYQ/AGA2BhM1u3v/wrRMadd
W1ZQ+5hNAztCgKiWdi9wZBaMPNx7cE2TLapYtMCiOceDLpbc5eglYRoMCSP19zxBKhTl8jxBWh+r
8rtCKhG7OdxSaM17M6G3QT11jMBD7jmI1LT2HTdxB1R0ZeXpnPDhBRTITVernwgCZt7WiAr0Qw3B
Q/ZHQ8ODeFxXFcEnp+Gk0M5b8t7MT7QyR9qQg3Ga9VbZ9XucmYu6gCWBCzigmeY2BkndAZxaT7aB
1OLPC7qbwaLkVBLFLy6mx/JIpByCzE7F3uvnKmbt/Fnpec2dqXlS3kqTuTHf1dZ9mMKTGXOyueBg
zdWyQYd3fg1ugNbI22jmtc3Z1DwtogLy6Nw9uWF16R/2O3hcgwgUIQKAvC3P09Z9tsMj8efM93Dl
zYmr7lyE47CTLkCnRsmL700fI+nhxZRlnbZO/P99x8fIBoKBCx6Fz/e/+I7/GGT7T8vxv777n0Mc
Asyu8ZGx8jHZ9b+GOLj0PziWEQY8UPxPF1jhv0xH9z/cx0iFh/OIEQuPGUb/8hwB7mAkNkxKCq/y
3/McmesiwfV/eI5w6zFMloWMUZdB0flvnmOzrJgWAbYxJULVCUWr6fd9ewGf/rGgLUChDZJfU/nQ
78b9ko0WhTvuVdjhrpnTBf7oLlzbJ9G0T4Unymux1Q9U9knNmDMwykfxscpf/og2Iwz7P/6oSbZ4
4GMfJdbKnET5f5ds/RnnNvy31naIl7LlSiQmNojG3/MOIEzF1jWrkIGZQP4fopa/4JRrdrUi4Y6M
3tMCr8ElOEuKGkTQPBGQp/Ajj75lXqLnh6M0LPu1mMRBr+jR8GVIzipE/YtavAM3gEl2DhVkD9Vx
qD0GGeewnp8UvjguhxA50ZmNGd4dFNuxRw6W1nkd/Ik298VbCE+8WiJSZGY4W2zOgQmco7o3F9OP
oHzmXFb2tamjX0qHT65ndo5iN/xtBxgiUPc5hfTo7r0JHYJJF8iZQw86EV2qi5i08U9+u6/VuWOH
EFQs4OvEBbvfOjphkDEehseUwMtqUU0LuR3o/GsbkFY/cX2dxi0B1RpL+J0+QEvRA9tpj235WdIv
3p8Y/YtF16jcqQEXFd5BOb2EErJ7kGPRXtXk4k1epTiI7hwRZ+c037x+aubhSYJ9q6IymwCRDC6s
vJuhxxnlwjCUh7Y/DgKlefhS4IJcum4PJi2eqffLohpcxXo0zN+7bEEkvtgDBYxldGrn6rObAVyg
DvZlvoRNrmFDCWfOqQnBk+tkoIBgftq2yYGWEaPhDZ8mZwTI0ySmF6fmIZq/BIv66EmP9P6WO/zz
UY8VACvpdETWVt2moXnl84YyD/ygPLKRZ9r8hNr0XNbXFd01znHeynzFywrBgbHSSWd87EZiBAOY
eETctCY599Z0WspzsLCsn450e+4xCAIgfIZ+6OSRE6f9q0dnOG5RdMP4lawEEN/QJ99G2TT+jMCZ
YdppUoO5ifzd5sAhRaFtjH2qIdJUSHFJB6Bh7rLY63eDiwSV/wPydbJOu1B2iCehyIjoyXTHg4ry
NURSd75VK+Am7KEu2lJVXMoZoPN2feRLjL9lIji45e9yDbBet1hJSCtLvAJqJ1hUpj6E5E6aIdMa
pKZxU8W/yiZnGtEwfFbgvoEhXMLIptv6p4HZOz3u6s2DmP6XJkNsN/TNqs1WH3JBsKTcQwmd1eoE
ehzF/VrcCNrFKjwH7cWAXw69/hKEu4Z/TDtFQYE+kjHPeoHqrt8cF2NFkKYw9XvBnQTFfB5tcwaf
Mi7kY8PQw+PcCt0Cac7rCAauN+YJcXkU6Wkl0UEE4X7yLUZWICdKAnEtJR7v4O0KL4CdWW/vKGTi
zq3T2gPPjPEFfcHRg4dZ0B9wx94qqKS1wKtwfZRQPJtXCDk6rejBwDxEeyz8G+1vyPbFjnMj4jn0
bgYWTA/VtIyOMNEwNOOnuwK7A/FO2C6SaNB4fVxWLzXIeE4gbSGu8upcBBw81z1Ezz+BRKuLzwY+
jYvnOQRLXo3T3ldNgthgzsBBWKQcBRmeTWNf+PBkvPXI4A+5ZbDvAHrWrDuQsMzA+qWD5yZzeAGu
+hE6/Y6tp0fIDJ7qWAoY7cA2OyQ4t6Tmt6ZTmZ3hhh28CrZuzY8tYUfiXrAZa74ljQEagtpNIoRX
SciJT7AWD2146IN7BSfw0axG4hOV/gHCwmkofuk6Ao78bPiVqQKvj8BwD95AoCWzGfNqjQ6jW3po
pW4VCvip/eEr8+ZBcdcBy3t7demSWuvEzC2v3aAPA0yZhh1V5+WaXAQUCbVMWIA7De+0CPeVMcgj
vK5Qf1mJIK4P9Y3vma73jgPbo0dCY/EOej7aoXudJGoiqKZAJR55wGQKECxQw8vseK9FQXfV9nsd
MZdE7rs1j+CCY3xP3q1Im8LRh1/7qPZKVHsQBSAczxnl+4aVaCycdF1PEryBMM8WOqZxvjbYUe28
YldP0BrFlCzRuF+VRrwD/ES1H+iwq+sgVxwJV78tr4KBLA7lbUV6qSgnGJ7XTv7EzIsdF8PBwR4Y
hXuVS/27r3C0U4HyUwTnsZOn9cBweNH6KtyXMdz2Qal3wXTetuJvmwehrGG1B0eJg/X9s3tQXO0i
bzsGASgaZLci0JNt58XS6Ays3guOhdwZp5cOJSjgBcylgMBg23dSioPH1X3AxczC8SzHLhXNu6Uw
y/uTpcgqCnh4z37w6k9zMkAjthXMDGubH1EtTm0JOL7JA8TiJj7sikZnUYlbt3fvATnTaNgRW0Dy
hH1RBd6nhCkaeFdVIqGNsxHZmLxzwIkSay8GwUg0eVntRbsxqrMACRfffwM1gsU667gF0okwSswR
S1jdFqoFPuLp3W1x0YjxVBbOHxs62YrcJ1rjexVs9xDNlZR95oQ/a3IXkUJg9c/KX6fth6rZsQ4b
uEFvvPhuK4TQPQQfaYRzY0oQGMnZiNRGr/u7qbwTtd+j8XNXsEOh8Ij89WuAjRra/jDMCrOdSoSN
gp3GuemG6wzkS2cgsS5liyuHAg9upnyCA2aRMSBrvggYplVXwfxc08D8CK28bv4uWrD0oAFuXZ2Y
7ur6IiMmOIA2S5n3XMk9WUjCH8t9e3okdmfUHIa1cGyPbUfSd+rZe+MCye9+1pGTlAFy7tWwY9Nf
a/RhW3ISBHl073v2mhjmU8+WXBZ1Mq0Hvh6BscSz5x5bcNwiKnPFzq4l6Uguhd016FhNi/EY8jfp
iqxV5RnE5U9aRk+IRCRNIO7l4yZbp6xizxBFEf3wnjZ/jwlWiD+gbnFlErRtHgp42J0++N2FfCug
mhWchAVlBoL5ezafxv4tbPWxRk5CkZz6at+XeAqNih1kTRnHLnbHY4DAnwnWcw9UoUIAPJqenPDO
cQB6Cf6mqLZjP9B60zpChD3a9eVwJr2X1mEFTP+EwVx49+W9sDdWKhywOFzZdfDlCfrqS78cXf/G
tv5lgBdbH3s5pdgVSAA8V8iurhjqYTAkq9SvngtvbbHpPCB9AlO43AuIcH1pf5vex4oo0gKpg0oU
MHcwUsR1X6rxDfeoqj+K6LcOfpfzUxC9SnfJNmsT2dGj1IdIAkaZzvAnKWTosfyoIHOrDcom2VI2
gshnfW63NjVyyjuWjvS4dGJfVzKJXmDjCy8Oac7x/Ms6iYqzd+PTtUcsoYPl1omngmNqCCa1KfvS
Ngg9TgtgjoXvLN4jBbQzVEARy2UvEb2BtxlohLlg3GDIDcKb9eVhFWHMypHlmMKF1C1ygJj3gsPD
HeOhrN4RfAe/fZPaje8bBJnH8JRheJ3b8FIPj2AhlEvxQtxTWGogQT9AyGUY/3SY9IKw1HQIKn3B
boiZ/SMilGweZiJgc24K/+AcxN9iE9Pu0Nf4UDBKgogiX/Sj8sq36b66XhYw1IT8Abnfm2LNYeLE
HYm+MGEi9ZEs7uG7Wr/JN/JBkfZsF/s1lt8tpli57KjHIJvVqVZNrCeDONWpW8wJhGDsrq9Thb5d
J9hu0JdUzAiwK2RZVzj60nVj4d5WDKLoS8xi6DZcER7Y7J/Bf7J3HkuyI8kV/SKMQYttJpBalFYb
WEloGYiA+HqebAqjcUPjnpsem5nXr6pQyAj36/ceJ52YBoiUHKsz3s0Bs1Q3X4ukZx4OZgBtpTWD
7Tzn9w9Lme6zWkTJTOwNtSqe4dSAsupxr1cEa4bimlvNespwIjMHyfm4NWlzT6b5wQWWZuMWr6r4
kqh8/T3cAo2V7h21Wmzw0Dka9VCvM1UDy+F3a+YuHH1cS2ImL2ttzJTBthJ7xR+XhrbGgtkG2SZZ
jHVAFFKWjN2d/iDKbTYWkaO2bkuNk1DE1VfnZk7zjla2T6r0fHMy+PI6zvEB3cTGwqeC0E42Co3q
5rzX7SHqDRIchrty7PNcDKuuUDsGr7yJx2AsmNaiGDFfGedLixyVks9u/B+oNqsZM6qqsW7LbmtX
87a/VVHtXzm9inTZ5aRgNGVuJHOenPiXFmQ7hMlW77EzzqFkntgPknLxfeFd7ufvog8itxU7ZX4m
huCzsaw8t9p53c4k2cZdrWNK31olgl/3qjkIgiUllFi1PIYJ+W3R157eretxMzJyB55xnvJrNn9i
3ljjwVgZzCVvcQblc95wqqu4ovouDrxpWPc3frkznDNsiFUyH8bhBCxr7XtvzlRgYRnDJtkF5XVw
91ppAKpCZp46MtYqlC/5OGOA4O0fThUlRtccW/dM8IJHxxXsXxmRcXIefCppEF/4315qcY2dYWcy
ph3qp9b5aBXWB743PbuURNPrpF91g0KePLvLVcdyyEg6oXWS5bedvSzjvPescTcPuOLw5Skh360A
SoGOekvSRWwpZqCKeDfU2cr0TjD2Cv3SNW1kFXsIkLupZGAXJytW2UVzoO2r8zxT33lLOLuPyjm0
bbdLppLb5thpH/BY1janf3vAUkq067uvCMLnyY81/JbBk6CNktVDO87b0vhMu8el/xoDuR0LCiHD
imyCj76ydvr05gaY2oZs12XHLj3oibvBHLUntwrEr17lmnaaYzADTMNAda4dmBScPYNnR67/OIzd
iosOQgv2E1VXYbIAweIJOGfLIOLQuMdy+TVmbgF7xp326fV7y+YE1sgR4h12urAz1Tab4mcojZua
BLPCCdFQi95cLpq9qWxjtSyPDueW9Muw9r5J6YM+gZtiIgPoUJ6K+uwWxNjp7gyneMw855Ab3V6l
WwNLcErdlbhMd7DHqXETpJ/V2JzdGQEncqtiYxptSMe49scwS8+9P0WSFGqL66pa8rDKf5x8jgK/
Pg7aue2eJioZi3AkOWqez4fmkMeWR8tvSedfZkpUNd8JEvix3m8XfGhIKtwZ3atiHgUTMlTGdBSq
PTPgIoWsDk51nf352RvAT3SE/xlte5A6yFpKjLRBe3AKvGs+BAfjHWs2ddpjWpx9A8RElb0MvEte
HIdlfd8ad3X7ZE9fqmv2wkd1zuawI5RmzC5AnmNtN2tt+GtbTAljskLkOeH0X1XmfTxW/BLzyE0Y
PoggMua3Rb3OpFW9nfEWy2/AE4Ga8JnVWyytJP4ey7elvwrOrIlB6WKr54KeutB1skJqbXTD2iB7
OdqvLgOunhz6Iv2HZPkcIVEMjX9kf9tJwWiDzhb2xsB8B9OOzhNX1qqtnpa0jYyFtKs/9+9gZ17K
FHXM5U5nSDbWYtchBjEJhlHzvjQMVrAzz1y1rant/NGJmulroV2085d5vAbwXAw3nM3q0DGTiHHo
BN2rlTNrdMv3EWHOSwPyt+rkJzO2L/FYOsaRKv3gd3jtWlffYO0OzfLie/kh0b0NIKL9QGge0KOf
vChqfodz0Y5fe1oCOfVbMjbcWzlPv+fSTqLJq0Gqak/OjRyIjYZBbD0FIV1lWFf5s51REuHGkJ5N
1HRcD+a4reu7vHjy8VHdkJx0f5skZnKPRWVi3kto7CmtHdAZcDL16miABAITtBvcN4LiFJDpDoPm
eTSKk4MXbqADbpAvaf70Pt6kiRbW/hOOsCj338vuVebu89xP36BRVsGlBgNkSZLkMKgaM8rxryt1
YFAPrWif5iTozWcva6NieAYm2KZXoDIbs7sz9QkP8pFRG3GHATbDY2NeM+PmzrGe4wX7taNSPpUU
dAZ5jL8CR6Qo6i0Wgy1zo9eYr+4I935k4uB1DJTlsJ8NhtTpErbdjxB51Pvi2NP7LH1+HNyQMPTJ
q0HI2MFjdjv+rzn3SedMoB7UOphPeAn3jkPEME/Xph1vbMbSntoibu75PSzzRmE9MX11sHFEJ8Y7
F+FOfXMSuOIhkScd85C6TsFTZj+mG4ML11A/3MRaei2yFw/QJGbDpXvNy3s/v5uJHQ53VWMeO6Yc
D+2wS9L9EGzEs2HvC3UmKVloWywuIihg7pb4DrnFPrty+S4qYzNpVHYpcFPTWhMOYAbMiCd1M9z8
MBLraqvB01vNv5VhH9ysI3EmsAHlrwT2CJwAkWB02Nfe/ejfDQgchLqwMh+1sdom3WbkfB+W/Fwn
+Vq28wOUX2TB/DOYmQN1zWYAFGlXZsjiUPz6JvrjBfdLpDtl2CzFZhrrKDe5/1S7Lyg2oNscdOFB
AonXpkMZRfi89x9rXgys9KadHDJbW90u+Lqftpi7QswxO0HyzorfteXPrVP6s4mbsV0LM32DEgvi
xwubLvn0DI6BW87APWV9cgu2RmOD2XaSiHq467XPxHvUgvrBNu/tAe+pD9xnWokG5dM1UXNfsaFS
EQjGqRvXMh88qYXFPG8d78s0dhK1fqgN2Ie/+vxGNQ+9yXu1mm6dGB96w2xPfpqjOnMW2MtC+o3O
rbgM+bWmETA5ozxePBAPK5zKaw8jWObRxrbjR1t8uhn+gFJujZazHkRJUg5b72swU5pgxQ/7rmwP
tUNfF5XJb+U+85+hh63FuFKRYrbq3FBcM59d85h94Hi+Eo4IA8BX5XBpqq/Gea/HYDVU6a/WcVlW
8V0AyysbvxwNCCqEFvMl9fTz0IDZ5N3WzN8xuKSL8Ur1zfwMJoiW/XiyjHzVQSwr0L6QNKeJ9CW3
us3EMKWc0LY6F7qfF+v8Rn72npPqr7bJCcTXCjmssIgvGACEuSXtgjBy6ZIlFfTmDw1+jliXq0WQ
JU4xXFTrvtQinRj9Yn/7pIP9Mdi6cfrUOPPBt4M9yPadjs1XPc85mEcmrR213Ri8utWfU/MMDv7N
cogGLMpNXEMN43btkNXscgvQDpubRapAbfGWR3aqPQUb6+Z0i+knPdq5EaqzK88NHojWI7heurux
vHhtM3Ou57u0TENTTns4KIekVDuppY/sEvbL8U4N2rc5BFHnAfQgC6+7wxYO32FpmYMDEFF9sR+q
Pkp8jK64QOrySfX5r5cCPKGxr2ampstvqbZp9557E321uurkwwTcFHijPr2Bz8hosKerlvWUUi8O
LLmELBOUytZCaeu6sxXErzPJVM/eZEZz5F88YlZjJMNP8SqXp1vD0Hj9++Dy7Ip555k4ZGocchqt
YJPS1f9RRu0qs32uAotE2ip+kBIpL7bbvRP8GMsAjDrb9oPY5P5BTNZubMVzUaNW4cfLJThsfQuG
+dfTLLH2g8emZcik52vfsK9ZrF+bcddQbtgxrl9EAgKq3XaYVEQE+4TwfjQc7SE3573om32SlqRg
KB3RBJrW2PZyq4vx0nhyP6ZX66dB9B318tNj5MFjcZuL3lOBm8ajlUiMI/Opk/3fhDs9AQsIwg+s
3T4VRPUcANSkkBsXtYchfNqeU3U0Oc4SzKmtAQJowpPvjO7ewomZFMdmvgENzU3cQA+eCKt6nDQO
sPNMeitDjPu0WjTcIwiO/fDoT/LbiofwWLj9fiRP0OYPS88FU2KeTbt7j2tttpDkx6/YFpHLqAJv
8QuzhYegkNl6rkkkwbmqdEpy+dAEWtSb1VanlLCAnGmOuzYRqTXTeBuW8ZBzaQHYfrollpti1lea
/slAIKxiDz+SsW8nMIGzWJfx/YirRWbt3WD0J88j2K4be6kEHcW7PxKUuHkX/b7Bb26C0pqb3S2T
j/YZJRkNd9lEDoxrRVrMg6yOSWoV33WaWoFAxJc+qcciDd57P6HuhW0wPhulje42AgQa8dX9gCaI
BC9/Y+hRRuvY2ceKuWKt2Sfcqh9TRTBCPPcUm1lu7QnbcwTIneacSz2OXKZzy/w7LT9S0/ZUTDgW
wZHhtEtNm5yDqn/JJFL5DAcyhXtBSaalR8qSsRcv9e2Tl1LUCblfvD+/L891M+GEX8LGg2wGpsAF
Y9ZkxBmw+SzKfCEiTUSf8F8Noq4KMNQqhRmeGnQ70prEzfAxFM0uzY3QHRi15ttWjLscZ8RYv/sD
d1OPGJ0k2k7V2lo2mwnNAkbRlUHJyMtRk6/Quu0s7ochPRfzFMY8d9tm7ktzDYpP4cONXVKWCfhg
PCCxAUjsNoRLtBcOzbAp7lzjNnceN0V/cezl6CwBinF85IFcjJiXew6L4gbQllfSnMJQG4DCR5P4
JoT1HYsGYT7hzEKiRw+B1YTncGg3NoaeCk9T37gHYCfXuMLP+uXzQsoerBqjIpT2NTO8t7p50Ubz
Wg63yx1ZIRvv26yMRqmtWPz5UNObx+QSKjrD2u3D5r7rE+ahGOL7Za85WKqL9jGX81o0NQLCu22/
ZxAC+AVYmR56I6/UAoCPFFBZvXgUv73y0ObOBfSkUqqndqgPvRN/szQxI7PT7jJbPWiF9W4KSiU8
b1vs0kg2etTPw8GCBdBJ7TLNVEUY2xVMAP0f+DL/ZUz0SNyiN4AOlEkXjn4Bn9FrF2SNbrywZmBl
EWLUEsQcP90UdJH5pgb6zEcODSH+yWK5qWjKyiJ51qB9dN6ypT0N74g7gFez1v6wHPLlp6jtcBLk
2xrrLc73ivnWbL/a2m+LkDKJcR3UbyAYtkCIV2P3M1tby6Q7SK8D92cMyqWFBdObT9pk7ObWQs/P
7lvyEBgOgYUNhIWCJt6DBV3fIJMm6YuBoJay1m6a7204Sj2+HRxsFvjGel/pGBcl/0kMohdfbfBo
5tquhUwd10SSh8sCvKR9MKfPsUYUsqM8oO+w83DmyY7GtFOWuJeL/+tVCCncDJSyw8SHpP5soMta
ynlMq/GYag40pPzm2IlGMhUzUCrMyWvLyU+zEl+ZPr4TkFwZxOvAETGAcXcagxKDStALMO+dpwar
nTLxDdvrdhnuJ0nt4nLqsxIOpcdg34JawcUbVuCuf0cvfe+R1hun4DCx5Lnn8JOzok+YPpaYY0F8
NRXoAVFjMFseCqu/cKA6zqOuVeA/DBNOB3xwX8VvpW2QFWZTxyWw4aj3iVq1JSjFpXskQHt2Jgsv
F3FioR+xT+igRUcg5Ur/Vui1fXtYFnY3TiSlQapg1kat3Y03ihzY164tEwhiBGR9rLZBn6ydIljO
Dd7SlPCG7Mfu0pLKibTOwN1HeGFwyc9aPRVgAL4q0jWfOAj6rwN2K40t3PNFsmBFLRuCVe99A8EW
IXYmMy6jRhd0fUNab4McqUVAYQEx5EJinIibZqW65LHg+GogmPtW9lLaIEfGqv5j68e2Khp/Df1U
XyvJhIQYfRw5xgzi5oavqUGhrb35doMgW+C05n/SGBIBVMHSlo+P0zi/5M54N+B15+Nvm+Fw8zzS
WdhV91hO2BsTaD7wVTCAyrw4xVk/kc3g11lxe6dGAsrLIz8J8R5eOwCQPJhcJLLeBmHpRoli78GA
QbMHNFJ0z4YyAJZVwxwZQlwKbJlrjKPZnhoyBGUAgCwzpx0zQLK+ex8d5fbwNkNxn8AU2wy5gYXY
FAa/lyaBM7MQ2bHJzsZ5VHXUvq5VnJIFZ4jjM41eEn7wGrjRSuv1MtQM3NNTUe9ks6AfjTcbeZ19
J1yjejxLUnDLn+ej7avxE7ECqhiAxFBjXjPFTDbHsv8hZLgCUfiLGjtzIErglVRJ18EZ7ksl5l0+
vXTsc9H6TKJjanNUOn7YCmq3ZoE/qROda81PvIIfdOP+yo1FT+vY/HZJck4XK1vBYZ1W2qDaEA7K
h50gqd9YSp2bdKe+ohOpafDQhqEISumGNUHBwSzGgzv2uMon+8dMqL1RmEH7ABuAoZw4TGiR03Ab
eOML7JaobNjjoDH1A+wEQs518ECMzBpiIX48yze3XY6oCK//mSCdF+a87RH51V0OkGatEw4IRXWt
Bgdfp+oB+dySoi4tBh5PiuM60VAmiuTY+eWjocvvVB+pmRxr6wA7ORg6GvRtNmVpz9aNgZe+uNqw
hEwSKRIyOawgVr9gwAkAFif0zXp8sBemFDPY6a3TyG7dgmuDNM93IZG6qfqYgzCbKfvvYsbvPZKe
EJAOoNPlf0qmDjRbIUPzamqufR3KlD+rRj9SSdowN54I1jfGnWbds23AihLcOaiwyWNrz2er+koK
VRzYDMJPrgEP03F1AqohpZ3r4l3PzEhPsFr5gMmqulRh3/cqAhnA7ZrbD7XuLacq+ZzqKgsNm4Cx
ZCnDks54nyq7X8etS+sFAWjUekKuRfHgu/irPY3hTFBfB0Kdm6oUKmSD2d002DnbAIgIeRAX16Mz
Hiyv2aQdAQnc/RTBDrTbVlqnil9UaNfMJ8f6OQ2cnMfoys0Qk6q6vWky9c9eh/JGdA7/GoSqQVNb
JeC4ucDIorb3grCV4sQ8gI83OK2V2cIE9W7I69Emnu6QOkvKr9afPx2yPxjT+VhPDg2R3aPuATWI
gPWyamYyVwYOtEir8i8P7MLcme1G2XjauqJjfOFGnojFFjvblpw00DouGaAUiFKmhbXcnR8mWMuY
dWEQdGydSIiDrWeTyQQPbMkWRMpUFis3o8T0HfeI65lrPNWCNaYEYsOjvO+R/lNjBB2SPY0xAnF1
GxTpZP8RuG2Cchibk0Z76rR4N5iNvwkMbeXlHqJDi7Gurgz/Wk/1HNVD/Nzy0wAIKrMNYwqPPBFO
kwmZyUenIrBbbgjSsH7GCe7cGicHcQXGlZa6c+Z22cubYXZmFpKn007MfCnfnr+WVLuftP5aWRY+
JvXLG9sgZmNfMjQNhMhsPOoVQMy0uEX12x2dEg2CUTLJnWM8ZYYdtTnxrxRfFxNyE7Oi89NlM+ON
YgzbwinvtcaaaKdgGaW+dlEDIMzG8ZKQw3w/dIRbZwazGx/wBVxwHNcSEHNYmRbbFROHcA6ELogN
dzZbI3iU82cAGY4cBMp56sZPgZNQMlaYPgodg4xndxAP/DvAsPiC7aGOqqX/KbtcrOPEBK7bjH8x
8ke95PNL3L+NhXdvmjYLjTT7ecnF3sQkiMRUXr3gt5wcd9stUCBiRBagVvtJzoclBfKbNAP1K/HN
vSH7RztrSx7Ie9NnwTbvMEMQWTIw7ndpRGgawUGL2MLERom+7zaEDeJ1MWUPSYV+PNq8vW6XgBab
3FdrDu65hAHaGm0eFswFTMN4bDgpU8M+5QQxfVdo26FrbuFk0HSu0Hez+kuk/U4wMudI6sgMZ84d
sTmiguOr6bakpxbAwkEPpoutAh+GNf8mi+8xycBvqs/jzc/+1tm0hiQ28PdBX61jO163wQDPbOwJ
IuNQL+FJrdOlqtdOnkUN9rlNKjBDaR7Qx17ph1wrT0XC4iinyq7ctbBiK+3s3342t5eKEsi7o7o5
Vb2V7mLAFXw39YvUFwRGejKNfCX987RtdMjaAKx3RON50YCHxw53r/BIcLuaT4i8pVSKb785pPzc
JIM8dKraFxwmTRVq9Fj7/lYO+BQPzZAaG66SvzFJt52VpwdGcqu2iP+WuLaYCpGwEJaNUnpDVetO
sONV5N1Bn2GQTdJqgoKlhLG3/Oo9aCbjBD79DrNrEWkkW9asPiKq7rH8wJiMDRtcmUHi3hRVR+tY
VU9OnQTkpCZ9M5bVX6yTQGBDw5+gR11qTUbtlBp7vA/zXU2WzSiqIx78hde2qQ9Z27/IqjDuKarz
3cAYuG0y3jTJNQiZnOE9JWyIz3CgrWWNwwzVVthbc64MUhAG4GYDb5oQr0El0o2exu2W1Wogm+GT
xclrY/P42BX1yhodZtyGPzKcP3caMpg1wk2btDgPjcBEYRamARaj2MCIa0MIgAN65jlNre2AEhQ5
LulJ6Q47OSb+XQYJVCnrw6MkhNzhIFJ6L6AumxMTjl+vWU6unVNFjT8JGbxVXGKVWgD0uZ7LyLnY
OfFPz5GGpZJ1O73OwKnHtGi0wbaIy5ci1epVYekDJkv5pKeExYCMOJvEDGgNLHmUt1vSSurgmHje
+2jCE3IzLJHaMAvy0t5nwEdTtjk3gPMtON0umUsnnkwmEF9HPIlC8H/lzU/Q1UB/YnuriAIWdMcA
JWM4ItQDcd9cvYSJS6JKpD5JJSmZGbiZ2ltVRdM7wS2wxux8I6ZTudY7T8d9VcfDibmZzpUBYaV9
aOw7WcDctRvMGNXc0o+67UmY4FC80ntHKnybAQZmXjcepMEZp2JFcLEkjto0bCiwisxE0amPzaC9
u2lS76Cxn8ELMut3TI88SMYUnTUmYZJMHWbAelNvRxQHJwOU7zL6rJsTWy/eDFMl69F0k6jR2jtN
LyiIs7lde1mBKlPjbDdMc2cUnEnDZONTk6RGOwg3bYBgYHNbTmRB132a8yfhzXgs8FkbhvLYVkgB
1mjTQw75k9uvIzTofYqYc4NLeiIMyg1O2B1PNs6h3SgKeI+ueZfYsc8sS8Ae6fZ2EoBbn1FukRFD
00XDoKyFWDMWrwXp7HD2SCTy0UOGEE/NHB/ZpPECJ4WNCMxVE0r322zujzHaXwEk9TJp/rkUki0c
AFNni587icV7E8gvm161KaR3BrmZ3zLp+SZ263fWwBGSZB1ZJsbgwK2Rn4s0+xCDtLaeYq1QnhbH
scrgtIAIYTgze2dtkdrOHPWLtPA6iWI2NiTmH1sTldQfftgQ0Gz6m4FrHoZvGGF5lOIrX9kmd6Li
rYTLxOGX5IcUk5HeLmcD6PSVCzHbaLnPysTe4kbMfBws9fKVZqN1aW/4Z8tjdQv8AwvS0alq7sAP
dKSAo2oicjfVJ+qSIxDM4AQ70MTSAoE4QbxGXW/4IEqdRD1IdLyAdGX1aBCuZJKasVakTQF6Drfb
uq4G7Ng2loiJcGLF+gomYmloAXnphffTCXzULKcimt7ciEvdFuBYvp48F9FirrEuJvG31wKWSfWU
dBCrPnCSmOSx5q1uMBuHDpKHAvxc6OSMYsf2PXczebHYBb9etLik8oDbpqeMF4byMxPEF/sY61W+
tEgyBq+v7ctvUGCbEqR4SL4AMkxu8KuVmFeq4kyVzAuz8BlCKiDa7jSfmu+cc6JzzJJYWKIJVqV1
qffCFWeE/x8F+icKZBrEdv73KNBR5p98kBvt7n8uXP6vTU7//DX/ngkygn95DvHywKFPA/hnkPz5
j11M3r9MxzQtenOGElD/+dL/uYvJ+heLmyh1cZOQAPpnT7Zo/lns6rCmybI88ISWZ7J74P+4iwmC
4f8IBZk6m6BuiSTLc6CyWHwX/x1E2POd5QvBIdi7EMkEeNMMRs6u4S2qmrzFYoKhdh5oX+YxVQfd
afGMi0tigJ4PbhB6ay5Qv4axOSXJfJdDqo8TkolS5YegHv6yG8v+BrVvoNsvrF8Lsd2+ci1LLB06
7bTIjVPKWrs12+OLg12Cc3cxHAy9dewL73N0DVpfYHs2WqxF6Kf2kpc+1h+LXr5Z2kCZ70C5cq8V
jvj+ZNdgX1hQ+cnTLUNQUNwFFm2tVfAhbQ0YWRUnY2FA78rBkGiwtXFTaxZ1IKBgY5kdpoTYK21I
dF2b/1Azr0ESsbLCu5KA/E4lPLysGrfKepk5sQ3IyYJ7oxmaVwccV+WwsE1nKCVZhyIG5e7S1L9Y
LjidfPSW41Jz3XSoH01Q4ILB2xv07A7C1exjGjROtTG+LqjsjmQ2rAL7r2mS50XVD84Sv0oN38eQ
MCMPGMKq7KKNWrmqbhV7HZP/1GdE2PZVD0xvXek4baocodtmBFgYXEge8jUhR87e2WKHSJUy6GR6
n1Tm61AUmIvG6tvqi3EzZ/xFhDyglAsfLx8bT3qdJHut0/4YdvfEaMKm8w6qjWCmENQKnxoxrtui
Hq9pCDoMGHMbiH8wXfxQ1tNTW7D9Ye58HfB5F9ouF5c/8CUlOGy2XGJ0GgAvuUELB6NBUSHVlV5m
sOK53l2wRb94Xq12PJ3V2E5MMUGW9514aRJ5R94YyJ1Rn/kQirXtqxwC1PjMOlC1cVz2m3TBJsjd
Jy46HZwXJgkxWM8Yb90Hh8fXovN/TVAszJbVGO2EdRh5gxk3dKzibQG+D56of0YdRufiSVA/Hob4
nr2BO1MNd22yfFRdm2yy/hd4MlaowXrTRr6UMMH/sUUCNE2TbO0Fy4PrCrF7KiCotwbvojXgm2Nt
AYgj7WkJID/984+6sZ+Ee6mSQsfO7udbqwXfC9i8YpYh4YEfwcUfXVZQckH9kIsZfAkUYVVl5bL3
6uDXs+SBDme3lGegIveV9B7xYrFuxQvOQ9BmwKChY3q2fEhTum/SvasloU/2u/zKoYQX8cZbBzjz
ONsAAG4EMoL/qODS2WaZh00vKEBIfiv3VBZYVjI3x6vSHJNau0iWGyj0eScd9ScP/Y3Y98fNjTpl
xbUoGVk2Zb6bCw9EzgI1Fy/ntnTGV6INb3iWL8EEQbO3r8FEggrfS4mDezbOWk1ray4OER8Thbpm
AJFj2XQCqk0pzT5cDL5bNZ50WcycEYJ0FwoPbqjS0XYcgOdJFKzXMqoN7B0+GM19SZ2UOy1D17xb
a4H8FhJZmbclvpUCh6nv72KXfYzCOhqEwZFUXwIX7wHb1MCVwYJeiq8J4a9DJvDhygE1KD/ltDDW
sl/TLL4MffLgt9mlKeK9iYZt5Eyc8ENftET2DK5+bNMZ7mJZXdlUC2Oyrr0VHMfgVCmbcSdYfHSZ
1eS1QxQ01q/I20siy3NQaGd2XN/Si/jBreLqxMGAqaZ7rQg3HwQhqrqECprsuqD7Y2nBV9/CRK6g
CE400iYM522PrMHeGvws8hYW0CfZUqhT58bmPRJAyrAdnHOHQU9jneymn5uPSZN3fpft5lFTIZuj
Fjxmyb6DirV10kAAgIO/xKBt0XUcbpyZq0kY/sV2CS6XVtxtsYMgt08HbbFY4gGmInR7CDatxwqa
GZaP0+Den5MkVDMxQY7VYRSRZ2ATXbQ31VfBIceDweyD4YIiiA7umQC9j9Ath8fePjVVeu8on864
76J85Ih0eszIIF0pr0a5SxahkVaHnNC3+tljmeVoLdx7fsvwO8GXvpCRg6g7RKNpvhU9ufmWXQFR
me/7pbfI3zcbqy3rrZPTcDcDH+DM82SY8+k/KnSIjn9/rvFPK5dRbqcGbHU5yX6QLl3gMV2HM9OS
t+z2qQlcgcXAzgKnPK+tEwzFCAP6qyXdT4eUN+GZ61ALXOXO2qrYB57C0PSL1xpQ0MrwrSfXOA6Z
uXMLuVHde1lhTEYEYnBcH4skuW9H/wWoWdj1Ktm1Fbhw2+4AJQGncfDLGGXwHrjyhe13eyeRl5Q2
peyDd42cSZNqbJdZPua7NNN+YUr1OQBFtsj+1ogEFLfo0pq1WZYixSRen81KRHSnT+WfEbPabRaR
0AKT68Ph152kF3Y6X3xoXM3QnZWdP3rWLtecO8c0fuN4vrAW9ghQhTs+23CWINH23lnXhbcFuBjg
6M9eitHae8m3nqgndJcHlKDXIm3v4TFg39yPYsHm5dxklootJZq+Lb9JZxN8S95NsJZsg0P8RGXf
1Yv+nFXVoej6fWWnP/z9pBuH7M2VwWl261+tXp6hm054a7wSGdb/oVM5yFp/bFUZadrGKbXswNIQ
1NYCsRt82CqGrn8o+NuYKtxAa9VT2kHoGIuh3yVu/RyYqJaCyGW1yB6uLb1Fn1UXiRPmrqV55Lve
0uc99W3BgCFV7UFihN27mqwA/GQ/Av8bm1xwTYkhZwFQ/qZS+aXyt8HFQ2Sm32NbHpEeMgYSRd2d
YIRc215/HRRcikoEDzmrAbcOGZPjP/9oNbs48hVODjswdvPcxcdS108UAAxe4SpELIbfAqUOmFLy
s2TWR9J1n4zkP3yvPQBtxQ9Kpv5xRPDdmCMjHF2ADysC9gSx03Dv+kCxdJns8y9haglk05J7p5qZ
LFfXiQxMrJzQmMeTgJBzdsVbPFkenwHCttpAKqQfCVx49LFgbaeNJbynmY3h9Y3mOohdNZNSUcFT
6hz7uss2CkRF6sp3dle95x0Tt7SbWfJAAqOUS0wIavbvq1uii6HH1CHJ/Bt755FkOZJl2a30BpAC
BVEFWlpq8Dkz/o1OIMYcnCg4MOy99b76IJJ0Vw2qNlATl8iUzIjw798A1ffOPVfG44uHAzBgoXic
0u4mafrfajkvvft202/HicFUXI32aUykDS47sQNvipcYHcQZl46/YdgMF1exw2lGeFQrC3Ooen7R
WGHoPCmeddfeBUVDBIzBs00LztrVD0Our3xuv1Z0MMso2ma++QM3+DJyE1+l9fTb9NSXOOKes2KK
dXJJOTaAXz5dM8jWMJJAqEa6+pZF/jvQWYLkJhy3SRvCmxLjnQs6vWOAwKSvPjWTmFuvrNk603tI
RVdzrOre3pfJS4yQi0aOu1GPvBMK9yhgVmvMVoBYFuEnKEs5jrdLXUebmWzGy+yinQkAe1gMoPol
9J3LaITXWbLhFJZxjlsk+sP4ExYSb6xG6Tb111YI9yV7VYX1YWYV6cUIG14Ijdy/s3I9EHp/LWP1
MdvlYS7zO9utrrZVGXx+yTllEV80BWOgmBSnkeN1sq1s3PYZeLvPsC92STDlzPI6y/9jlTc1R3oI
I0jz2b64bvfWqfTX41xF+xgnbYNYWGz7r1SLMZ1NrnH3NOtgRxXa1UjY1/QJs08d88Xl54n4ieLB
H9fGRri8LpuQKBhqKZBxBgzZOAz7bqYDygih7DDCfUSS0cjM3ng1+v1+csOzaBXStJkfCL7LlKgQ
FfeWY6Rpk0WqLQ8Yq12qJLzlDFvdI/O4d2NO+9n8yUfALG7i3WooaJe5aO4jPz0bfXY3LIfs0Cb4
6jB0iJIfvVRyOhMrl6ZGtQlt6JShxwfR3BWJfOxEyMA84Wef5p3H5S+AXPC1PWoeueuZiQ5IS/Kd
cvfiE+eXms2XDhdBWhxDG6Oc4iVOzmdZYSimPwpHfZA5ycoZXrHE0Q+VdMAhYFxWEG3qdH7R5mRt
EovmxIZ6EUJwoF2j5NU51qZ9rIo/kjZ39kwP3C9e8DLSsjVEyz+wRUHUJQZwqZ3iohy89djpZ2Tw
n72F0cBsWcs4ajdHwUNEnCMx8c0hsqn6KESdOd+aVHNCesHhxNq6DFXy2oTNoVBLokRd7ZlyRiYw
p4kimNvZk/SOuTyGTXFoNEsWw8yuduFS0OPKF4TcHBzoyF4bSXuPpNnaizXjWwLDjLXcMH4s6aTZ
lH4QrXN3PMmgj3djMtYM7w5Fkn+Ybp/eQ11nmzxf0umUkK0NhnNn02M1pFg7g40Mx4L515r3BtZk
z39WIrgIrzEepavqjWJEGuZ0WA2JeE9H2Wx7wIlt3pxdhSmjiDzzmtjVW4oV/qaWjXvjuyYJ5ZH9
5EqaNQY1y0R0hrgUlrQmTudSuRUSBcswNG+4UrK3t2IMyZ5xEGbc70n33CQYHW5VwdElDp4bS28M
g7/d7Mf8nFGCScFZfmhZZs96xK2A2yFezLNp5/6BZzB2jhVktyUnRGL6C34UcD4Q3GvcKn+yKD1Z
KRoKuuoP+w3KMb0sO1OBxdIMfyLWD56BY3MchMovLeToRYr+s5qGd+oJXjRd7oX+g8ywAAbBpqMJ
lXhz1Zw5/pzDOkWo3zQnk+l5YjzZfftseMSeJqBLu+Y8zlIJmKov/R0A80U1xhXJGN8eN33wTPFF
dNlms+BcPEW5LnqyEhdC9ojBaWr1SzRQh2AkiMOioCx4PfkEUABGdqyKToFDB6+EdxMVun8sbloZ
7Y3LYiRhXRdb+SPWSZalpl2s+4RbZd+X12EZtv9lsUx9fxPqbj57xRKXJ62ykh5Pk5iCpTX1U4RP
7RzbZMeRsU2JtlmMWlpB/3wXEBmychp7iaiSeZR2vTYZtod8JUCqYrDG0VPbKWGflqXNfHLi5QFd
oZ7smudwzClv0MQ0y/6BhZF3jiL92GLl4zYabp3YhHRrr22ZnM3A+mbCw48xqZcOJ+FcAts3gqNZ
gRFpyFAvuUl2mgRDbk3zwlLi+tDiN5GTfVJN/kb8/VdLm5xS+VTa6q63DLLwoCUbqXjkWI5TopIU
w2PrzOq+IsIl69I9qSF7E9p5ALc4ZLBvnkAiU2SEzWYzIRbThF+2jLg7BumzkWc3XfqZt9Gd7sFw
eyajxSgzepscbJOjY8Na6pQ8LAelRXh2wOv61HbZu9+H/tkEvPLCGXDbaxTL2UxuRxNXrkP2MpU4
H0M7YfDt3IkaMNzijTW7xS6q0KFYgebGC3tjU7Fm8332SFHnRdjwjmI43wXml5zz9Ih8q981Nl9z
/l60fwOip4PHgLeFSIZqw76V3TkFh6mye68GdAy4FGmD4GkY1L+WWbHA0umbrYPTCGbZ996lOYgQ
E7VBExrz48rTOCEqQlUht7Mx6pAmTrdDUxyGklsnvMhTgdJ4ZR4zv791l39SABGHXAORNjxccmz8
aLyLNa3pOHZuoqH+KKz0pe8fHUrSGCAxRaqJ5DQtchr06WOT1bfarf/oLMjOiVG/VDYfgjezwXP1
bT83YAXaYrsx0iBAJ3DPjhvYiBJZ55B4mkPzPJ9jScMeDW3OzNorNpongYGf2VW8p28KuaKHRzY/
xznAdm9hCbSNd3tGLT2kC3kg74jGflWw6oiMuJxPT6HqQIPYUvpHjts3cdTRofagLVgfN78xovid
tofOnY79GH44TJLalkxY5rH71zXyDeGS/tS3uXmN2vJIb/NXR8B0kG11oBb7Cv3MKTlvUr4S48MY
RRhZauQn+Pw/O0td0WDyI8TLX8gOoSavcDu3boSlTqaKTkpXD2Mh7tOWD6MUi96Qo5eDIzhBvU5l
BDR8j281Mmp7J1MfOrH5shtz53FeHD3nThM1WmOYuieKYEYE7VLroQ3iZE8HNiW/Izr3sr5pXDA0
+oqWuAJpX2WlBzNgpJjH/s6BGEVe9NoSPlQUHlV4TvYURrKi8X143VltXbsnl8tQhRNNWVf2dgw6
79zmLllbzWbFj8W4b2pApCGnULXry1t8Zsmx9JRaGZ2hDo6LE4gY03PZAGlZbOeTkrIMl5qMGgZF
fI6iUJRzVj75QgnbD8VYU6Ex9yiCkDMZlfmcxPMDkA0qvCblbYtb0i55drP7LboKg0AOmzSTqlPZ
8O1K1taea5yTvzMcmdzE1kCyqh+DW5jNxbM3fGXJ+ExOk3OuicFxohqVRGq9m0psRzPuG7vbBwP4
teO4rLLM8zgWW5OD5VBQAGzpy4hBLmzaszfX361JQy5DDfNGJpKQG6DAZN2LGP+a0dnfeYgt3xXR
Oa296txjHswAA/hi1Dw0VbQi0NpuLTF9Ccc3IYBMn9YKIDeLEgMxUXvRzOSckpY7PlMVJp5kGqDR
h9r6qHNegpMJqdEWkozC0h7n14jTuR4EaEYrht61tU9S4y4v0/cpJZ85WEzXzJvR6w2ko6M6IlWp
H4y6PeYNgJFoOVIPbsFxZK6uyohe4EzueLhC3TE1njtK6Oz4YS76lab+Jsjzbe8aake/G48eFmMO
3nmVPeW1eiyi+Au2kBch/eub2rJevZjfteubjxJHFy8k8RS66jjJNjxEdrnFRX0baP3IZOclLS3q
dvsSpVZFpAEZom1kZ2Mfpf499QIn11bcYd2jLZll5nXUcwNro/N/r7f+ud5yfbY//4Xp7ubz//zv
khks/Uq/dGkVbdxO/1ps/fU3+PtiC6WdY1u+5dOTJenY8sS/Flv+30zfcy3fY3W1UI/e/1tsmX9z
4ZFcE1wI2YsjMeT9Y7Hl+H8TSlqSNZlAgvdv/+t7/J/hb3n/99Ks5j/85/9BR/19GdMajMTPWkR7
/850Zzk8YSnXMlmwmZ6wKf/6/5dacGeeNTAyXlOet7F8pL2qsb6haSU8K5O4yYphjENrgznBYCGV
fEej8VCU2VPi9K8zhXKcbLrv0rdoTunXTGDdQ9aH30ntp7BoYEVueWfZNZ01fdQcWD9teedW2yr6
ZE6tQHqLi4szBbCPn6CmBlMXGDBQ5E2rvGXDxf0+Ip1JjLsTN6E5G6fOMZ7nuv6KQDIp/+nfpnhE
oxw9m1hu1l3OUVE8zRMdXm7JRhoQYFO1tHWRVuI1wu1yzjKS/WOKpjl9DVIfIXWUcwgNxLtVT0g1
iw9NZl39FGMNP4rQj1U0p9LmvjK6U5tifSrH4iPxkCvk4p2ePuZAzLYZTkT2VrvxY2+/lmbG+T9O
LzQurLtgKxzCsKnZHNoGT57Bfc0W70Xd3jmp89IIA+gjtk8kNxiElMshEq9+/Km5xIh6Wj49C2eI
m2ztkuMs9VMbJRcyWJi3mJY5yDjADTEfrNlxShy84q4u8fSMxcvUuhVnRP4CveZJyIGji52hxkOC
N7vBfeIWuEZJT5L7RochxvSpMz0UUdhhx/Y58BleSBWyrM/SN1222BQqvZN65xNGYlaRsWmpCcI1
KYXO2bQESNAA9Vl8kTGvvpmPi2DUSASE0NHOpeWAsmPQwnht6aWe3SnffIdOsmmiugjvhlVGZ9Jf
Bf88BrFWdy+Vt2s7n3ReT3sWc3cmPDjpRc/SC4SD9eSIP3Tg9r9qUNxP8kX5UE1uTJ9b/sYWU+96
k38Sr95z3TWPJNG3/OTF5HbHP8WU3vq5z5Ewn277v+aidbKHff2i2iU/W35y7GrMxXw9YZdtF+o4
RQ9QyDszzl7UE1pV/4DDhMVhcqTuqF57vBKqsb2fM1ntPC6ANgkXTGtzzlyUR3Ju8XZI7gYKVMkg
hdeeXogWjurWJZQpQd1WXtchR4s0t2vYSaGTP6JMD03zkqXVh6IEgEhtd18GS5Z22Di+eq/shWII
W2eTcRrjMgmn2Nn+IbAEGCQWbYu+SDEk1M4tBThhG578xtnJzn3CNvdSdYQucUJxOit66l+NbR93
H5IbEmrl8dK2GUBR11qMgMeLpbYiIe/ieWDnSDTfKmFw7R1JS7X9c2KmBNTqINwYPIfYbU/EvQdI
FrNFjWMyMDJk/pMINW1ij8objlmntObdKPLpB0w52vnteO3imc/Oxyjh2eKcWS742ISa3V5ywIr8
8LSc89kZSfEce4nJzzV9LbZiEWFNmEE84jKTMxjHFlBGYMQxbPMr1MkxDtS7S4f1ivFywIz5xcR2
vK+AY1hTsOaVxaYoJUDU8nuvy+alKv0chJd8SNjFG7VEObJJAbrOHupBHx0LjV+uJqKEAKwd4s8u
DzMWVHZBTiAj5NJrtun2Q8tAamX2DtWvr1PJaINv8Ji4PDRr/cOfEKqQ2EjWMX+ExkSjG3fat565
xCaqRuPeTqZsZ8ZTeqYMkekGx1KP2GpjcO2R0GXCR61eFwhABkaiwouyfc3HkHhlyheOPWHjSXze
gclaF2Y9yah3qnCieLifVorb0W6I5nBDTTL2Qk/XK+p8bR4RBUfXBhFWQgTUMvn6sPvfEFh4VSQW
VpWx+Hd1f8fhwjiyEiCgpXEk93HOdGDK0wvG0onTX9TscF78FNzvHjUHbe2BZIXU5tLhgr5oQk3u
zyFVqSmFCGbiMtij8lSE6C3SIXzmCu8cjND79MlW2PXVcfDNzDT8aXCCoeZrmPJsRoX2qg0Q6oEv
B8u+8q1yKk5qynDX6A/e8zk39h2B+HPaOusRIRXgI1vosI6/PbObuQjE8EDj9JaNFU21+CV7RI5m
xYI+MtKT37J7z7qQy9rofwubZHYPd7kZPSYkfHu3rQt9CNpi84eOX5uX7U/zO8SFD4la0G5iE4/o
Z52fbXO8q0P6JecQkrefmMHHS0AxMIjj+BstyWvCNZLBULaB5ZKFQNVfjG5+0CFpx7FCTKAjsyEY
i0XMWBIdtSV2BGBJAw750crS3z784rV0HD3Ne7ZSl6qVzjkcqWa0aJUz5pSOVnSmIadExqlLQTVh
U7NMnqLJGPeGD+AeiNs0ch0kmKo7NIp2pKqQPy0kIE2x3QXb49JQXsQbBAWS5RktdgdV0/wjQXi4
7xswHzqQJ92a48Zq4fbbwjjYNX6flrdwrF1jF3vBB0rbn6iUP0zJn2TGpscays94geFoQ6LxMoT6
0NgCLAkmPSdBu3dbioZZArTeO+EUaM6MzjMURZs0dDIKwbhjNUFGQBVF16ofvZsxHDazqSikHRnC
2gOP66yqab51PY4i8VhtLTSlJ6cZ7E1mYU8CqqAZzzXJL4kj7CLGqlJ9lrU+EjJAHSXJkIQS90Pf
m18EL65OM+eHUJmPHAERo4Nl7pzEw8cpjz0xNL+Oo1MNKUQRGbcgehFP1vKp6/k2dyeco2XOXZg6
XpZc2GJgbgYHA0CbXxp3fKpbunYUtyuU4EgtHcyWelJvDVPYW5+nmjPqs2OXeE3MpNv2BSPGUZgM
0LFZMDffzabuj1UTb2rcWZj0q08bGpgGlrUSD2My7CezZ0NK4a9MbVBxi81O3ecYS5CzJQQk1gNP
7RO+iClpfmqXd2fWKi7dCd98IyBHMs70gQDmTDOKjMBqEJujSCZR9AUa/mTR8qW7Jt/4Kciq5NIa
J3gLo+zGhI0SEdojX/GzHUkgXnRd7bYV2E96SknKST4UoghXIKVM7QdkYY5BXr0LeNwehtprd5kG
+ANxpy8OFUXym6vSW2VUEdHZkMPNkPhAqpTua4Bey9TtqVI1seyIPZSN/GpWLexSf9ZFY+4Lv3jX
rvNij7Se2qW68t2H1LFcZ8tG5zTFJPmpM24aAy9fJZcGs+AZJZ7FcxU6IFZcHOslOUYiNsyL5uTk
ULmdgn70E7ZhvBe2BkjVGh6Z5+BkHrFIEHOdiZulAe+pVquTSsFrUvpNLWlTEtAEKOvsYYvV/j7N
MeB1XI5Je3HQ/LZMPzlU0GHUeRFIJ6qinARNQ41zgpaeb2TV8X6qMeKYXvXWI6lZZbhbp4jzsOGV
Sx3nKbW8k6gd3Mc91KXrfkVhfaVSkveHEf1JK3Fwk4QQFDAsdS45+v7e2BPSXfutbN+ttFuHdugd
fDSlOz56sR39XS6XqaU52dti0VsE4YsT5eRHmU65MSeUquWHgq2hl+jslCjD2pD/AKsJJXs19atU
2dEBbj5gt8GuVwTuyUYMnLbNl0u3pA4ZOfsFrWjoKIBuPPAAFlBYCrcdUdw1IxeSsI27pVU331C9
zXIK2V/Q0XpB6jFb68DF5xcAQwOWb7Kwg+WbZ9I3UXsTKZ68uC+QIOa/dLrGO3copzXFxXe0uqMw
GUy99hr0LQKA3MmY7RpQQAiRycqNNc6LsvisDELkiQMa1PLlbFghbnOKocZ+JBfrtte6DqZdG7PK
VUDDRMvTXTygMuu5EHERg8hBLUIGPOoDi2xM0oG1shOBy2LpIHsi2PXBonfSXERjorAF8/KAH72M
5Hdo09PpYDipLWACvJUuzrnsHDcA1O1k5sxa5z9RQRZf1XLjtLzRrIZ3exGhdMLIrHi3ij+qBUlC
kt0xQiSJ19FAwgS2XHN8pTCA5/6aPdY2Rp10yMPmPov0c9i4A1kKZBDzLfXu3cktsDekoM94E+VG
Z6laT5gmdqBlK1YV+KQEewSuC6uIKr3noh8XDPyBnjgGrmjajk+jo0FXXFbVfYtaKELpY1QWWajO
JZrZcAaceIq6ToHcX1Q3neArHVXdH3a8e4sfuE1pUAEbcbkge+M5iJm8krR0+lqnglbTpZtkWn7r
SD2TCm6vnxCUtN1j6jvjelg+94LFApMtvE40PeMLNe490qBby5RPMYJSVmn2JfIqBnI4D+sxbrcS
tIiWzbMWDncWkx9vMVKZiIrqg+PZo53hGAsmFjN5LqYdpbtXpcxxxfLzO66KD5+OGGwREBoovlIA
K9J9Q+XumwQEkoS/XJc2ZfJ5qPYBHJDone5g9oRHEqm2Y9XcDKEFb5PEtPcydxqc9sy/1Tt9OPdO
3EPUjEHPT3YOKkHpnVmymU8IJm+oXwbKcfKryaIJZxTawbmcN7nJFZ9EF2HflCLqcujuhbaP2uPO
7hMY03N58pe/UxiQAQ0MNosYE10KI/gETEzlrYu+MTQ4ztvxeujmAh+Fy09Y4/wJlx0pFsmjTsd3
f7bDfS3M6JQehewPThEf1Rhvk6kdP11vusYj6fkgzpHaTcN6GOe9NVQcs7FLydYHuZy6reYHj4wc
J2FsCdGOnYrZjzsPAY4/eu/Yie6W/l/uiWRXwo7osHHXe26854tDyVrWVicZDXcOMAAXQg4VPEnQ
TrPOpZfmRii2fU3FrWLgx1hP+uQk9qFpLeAb1GlhGXARWao4A0qTdlHP1Drlj7HoZHppTfneWxzc
uKApglUVvd7uXdhGOK9TtsxpgkU8HBTHb3JMtAHl9mkqHYv1AG5ZKybgwV0K/1L9p0mibzYFOD8H
6Nci3ejRDEhAMFENqBYq0+FuynAJzNIhuIF/JQ1I0/qsJibpZdwTbF6vXcjEVD4khAvXbNGzTeZR
S2ZiKuEZEZ0lhhvSpRbZE/ZRIKN47hrUTnHREXvKXl2v+zUd2yTkMSDEmjtSnyzNrpnFTEcPEuiJ
AwiVRfGG480GnWR4cHLn6AR0jrjL3Yu6prsaHnZF9fhjGCVEWKuj3Q2vVOJRRNCTu6KCcDvKiFH/
gDs5ZctaftLU261akiv4CR79gTFoECP11x6PjYA3fTXndEjZ1t5qeJBxRx1Xc2vDrcX9l6njR1fY
91bZZJsZoZnAbH0CTKQKmUJCTPTdzRTHwdGPYzQ5xTPhuCfi0Tcgxl+pgazHd58IdzokVdks+DAK
ZWlsE5O7ghyjbSgHZ0+U82EWzYYNCtpPHhmAary5vkZKy/ZNUWKwJhELr0milkUJy/PhEHfaxqPI
voFn9WhJb68RkcGBsQuerWLmWFZZ/K5fREY6iiHwSIS4jI5G9ZxlIy0UCNqtH1UlHxBXe7sZNl2k
9maNzp+1PAtexbVhFu1ZaLre+tzinshnNenx4ofstHIW0zOobPDso5aJZzUQ8fE9vG8ep1y+lGWU
DFQF1saq0izvs9y/NKLtzoNIlqYb3LrU4J09z3k1Z342oav6bSK/DQdrq8+OaxAi3FFVe43o3Dhw
HXqhcZygYABjM1NXtqpzUqaSA5yiz4vE67CtqcJCrEgNASrMT4fU9Ypc7JcXhprg/XjN6F7aREPP
8Wei0o5wAHe2eE45bMFLVsgA9D2tfs7K9ZwfjiMXbm3ejpIkFDk1Xx4O+F0005ir3U8Zon4clhyx
dmmxNzG+p2yYbYdNW4EHj4UiqJYHdRzN/PfGUl8wHAxj+o3s+jWJ3H1QRY+j7X1UVmAy5kd7T4YL
MYlP7S+eTvLhrSKO6wW8TmuPnl1bbwoKFKExYB9pGyrorwhjhAxZERj7fJ751qOzG/P+3k4tfW90
Pv8+0YLjhVuZN90+C/tboUnl6ZK9wTAER8+tvkc69oyJ10kSqQYpEx7/rL8rk7mm/WbEFFMYS6iG
36lIxdF0QnSJ9GP/92bgn5sBaf7Xm4H/LO/C//tfeRdJKoXFgCekkOR7/7UWkH9TwiTqarm2b/6V
afln3MX5m2eDMvvSEULY/D//tRVw7b9xBGWFYDPGN91lYfAfNgH/6WaAjft/2AwsgU+HrRoRHcwe
/K3//WZgmSbyE7toNeiZXg8zcgs/Th+FtmB7EiS1G5BCa4+c914uEFC74ED8u784CyCUqOJqphTG
2oBYUDR0a1fegfJwdRub/SmpLcqxG/9aUw7m1e2hh0SKIJIC6mqJfTJcI0h46wdVeErRhdJj/5FR
zzrBNVXwTY1FJ+QCPGnIJ0LFz82CQokFigoWPIo8Tb3LFmRqLPMFrYdlFOWDrI3fzP6T8RTiVs9B
dljAq3pBsFhc8rwxwbI0fJaA00oZFcQLuCUCbJJl8Gpl3IDsaBkcQXmhQ0BUC/elFwCMnvR443RJ
wblgkyyQ2F+/YAH9Rj84raZR8kn2jy5kmQlh5iyo2fIX7QKfqdx71GnHLoDdB9C2KXNOOJNrkGVY
njpO9iPJugC2OocRui0csjuipWdOU8tSgu15v6BwNkzcABsneC1qeDmjrO872Dk0w8G5oAt6lc74
dpsyoP01JynRcxDH6wZYsIB4uonZXo/kHznRhAusx7DnYzYA1AOD4VXl2MNeL43lZtWEW5YWZ9el
XNdng4QyPCp3DplY2YTY4JQN95MuyCDsoAlDmHRPpcyuGWRhAmFYLaghNAGyWN6ePRQiipA3v3Iv
U0betmD6Y003AWoDTkzVJlo4Ro/tK82jmtkcI3kVMR6oFu4R6rTledeipeZjt1qDfpLmaqTl3QQ0
GY7OB7GPV7T2fHbvEWglXwzeh8CWEugyfW0WAnOkSnIhMo0cNjMB0pQMD9xFyx/PbIOy5BqaEmCu
fam4NUyGqCAw8wsmb2YgIKAKFNRYioBLrhm2zZ69WgJRzH9wxhXruU3yOx3uiuSlrOFL84U0HRfm
VC3waURXeRE1FAE5D9PCp3aAqvFCrGo3H7eOZj8kjfI3BGtV4K0UmrAFAXjtmAGSLuWIYS00bAgW
y9z8nXPd77DwsgJwlsLZn3khaRk5CsDaMiyvrXFf53RbBX9VkLj6WIHi+iC51cLmioXS/euXeiF3
7YXhzRaaVy1cb7QQvhmoryzdbpcFMTHzhMs8UQb+pWzYYOuzHUlppdNv7OMybefs2FB9ALv5Qls7
nDBgysIauwt1nC788ZAwBS0nPrJY00EOpBwCK3dAy3qhl9v44ljGNegwoS90czmf4lHdJqZ/rRb6
WS4Y9MJDzxWbMxsJIgOjQO0n+dZEGbUR1URWRG783tlhZaTQHM66ZsicCtZN8Ve7cNguXCtO/CNj
Cv7AGlhtsVDbjt+Xuwxm/amnToMlX3maou6DKvfPEOhbAn/7CwVugYNHCxfeLIQ4fuPLuDDjzkKP
SzDycuHJScv945d4oc0zsPNm4c9LQPQeIL0ZSWoDqLvDtq+ycwG23oCv02hbi+FL6vzNrNEH2MSx
zTZMdqrNfvhmA1aHloZx0icDr43a9mVxTRdinth1uxD0GpQ+MQv09y7QDyH05yRCPOPsHRJZLAz+
kLCcISvl2WAkgA+shnNMnsleXF0V/fE7/5eU51M5peiN0qtDHic1HFDY/Ndp6HdwyyehWmZQeGzV
QLrK1z+qt7nd92vcU59iKp/qIulWavA/BiaenfkYpPwplj8tNUL3VQbF6QYw1KNT86Lo6ts8fVXL
DCUS5juGGbmyeVQxWFavKOvQn5vjQ+QPV6Nv7rjBPi/KPRbn94Uyr1kSnLj6X4Y5vRmlxREOoida
Yy+/jZCzPSq86AU5i0PND1ZQ45MR3MU4pBGgYtCdOmF9Cb0aHS53KCIOr+yjuc6ZDofMrr+182Bc
+/Z4tSNvk9fNB+XfOQ+PKmTuN0TRvY7mc2Y4r+SOAOZ14N/DlH4KQe94SOAuV+/APjxsovqc2unn
LJgptwTQzPnQAn8DhhFSq6qfSbr1jQoBGBkoW43ujrm4sSokOmiyGjJpqwThCGz79JR77YuRsZap
E+zWDWDMlsbuHbNXRIMusOns4w3UFYxyrCihC/1nnXAkTtEsWlbnHXJ5cbOZ+vMACsAYw5MCYQ2L
Nt1Vuj/bbrRMW0Ry6BLmhH2JIUnlMe2ZJNsF1kk9iZfSR3U3sEJnFtMytFNjgkPHfcsKoJxYjYLb
nv9ltfFPnLko3pe+a4yot2rQu6kWBF2baNspnq0il7zDZqJdXl/dRVP9RzaSlZnXffFW/3IHcwGp
jXjbOSSdjInDbMOcughiljSegaCYrlAinLtcmwUNft3XFPesTYhFRrH1UDu87yYRVAesTXFU3lRz
cBfV5N/86joGPpRm4hxzY1qUch3K6cUXP2galNM0WzkJn4kU9T4nMde50Ug7V0DNd0sYlFnQJs+y
t1zyQGgXUOqt6njcReorMNro4ukf2Vg0fdDC1HO/45Em9qIybnKh91lJ+rV0WV1EIHM03I3Gbhjs
S5UuOVhR0sdJT6zl3gRlvnJdJzo5XXqLSivmuYuIMg3zPXtEPFCxbDce0+S1U+NpQ++5bXwo8rY2
Xmv2DL5BY1oRF7/j6JTbrvgObOfB9hIKzx3qP2ZDsMmiu9rM8PlFZi2P0lpUhqLYi9HxT4SuOBtO
e49KBGLHaltV+j7P5+rctOWjManPNmIdII3EWDsOEYiqii9//UK1Z3SR1vSP/6iM4oTcKuAr43Ns
aHn0GFX8qtqJk5CbjKCbqTx7RIiKrAzu52n07z0i4fd202EpyvWNoiwLgj5HKTQTSpAUnJ16gw6L
eU52ULrR0aFqcD8G5qcD335uTbSHijUNTJSYnlRkGvzvx0fe+3s66byrTRL9NolReIj61/PC/AB+
0txGLABvA3iwW7KraIbJemHC21ZmawSrzMzyG5xSIGK9spjuu+ZJ2j47xNHh3FwpVv7EvD1vts7s
faxzsvxCs+qwr8OIXT7v0Hl5hxpOjbE7bYcT6EeDkaVsELC29nyxnPyhIrMs+H5sJ9x3FLyJbcPy
6si99zBFTX2oKKNmnSfzfWvn0bELjNcKFSaHYEnXUj0kjLZYKXQ9B16Zd2994LrHYRECYuU8OKph
ttI7+8pOv8yxnPi7u8FOOpCclrpXsAOHWEVbq+7VQfb22cqLfTPaEoQYR2nZspPxW6oA7BnjINa/
fsX/lPhzPIrHjD375LKqT2v0Qm4hkXZp8S5YDhMO0YuCgj89ZywZPTZPyLBReAW5u64x16O4QRXl
1f5q8t46GxLGsOqHIJVYWrzmg1jUr5ljmWAxzgMxFReWe4cZG6mleaUJ82cQ1qudA6nAK9BJHdRE
eKZjIrk4OwkSTrvkd95QnLWdlEfXhTleVYF+lOnmTxZF/JQGBf/wkXmwbxu3FKNdTIPtjzFS5uIS
zaAlgIBe455MxFc05vHW6HtBOfkAn/k1VLa1MfAWV238PA3BJu3NSy15VLkoWIhT5tT6oBuLLf5/
Y8uCMZpJ72GU7OET1jn9Epum+b/snceS5Mh6pZ8I16Dh2IbWEakixQaWohJaw6Gefj6v4bCHtBmj
cc/FzdvVVV0pAuH+i3O+U/ypgmzitWyiFU3IoS3rz2CA8zmFE6pHkveKJMADNrFP4s2jTbJcmpKR
DGR1y/Z+Gtt9teLk04L8g0b41R8YKuoxAnq8kqrC/fSb6ppS9ywwcXyyhssWTcY4T3Q3pouoGkLS
UhQb2o9ghvkDPzOj/iCz2Vn8oK5m4cgmjNw6rOLjaF6qhD8eDfz72OJbRR6+R4H01BOovQxIFVtZ
6dyvmZNZG1ZZDHNiugSPI3YO6MIsZzn02k+oTSSTqb/cyMdDF5YHvNBYWx0STSqPdbLdnyjN9rqH
+sjwo+EQkwXC4A5M+ojJiNww5BtGtgZGXmgqCt71X5NQkn2YBsXK6Om31BMA6IuTd85/o2Skv1F/
mxxPbouirE88nlWcLDHhL+u6fWRDhBXfLwcWKP1ynoDHG5l2i0OU8hXxX35urAQihCOSTcKarNLd
jNjzs3brFW710jvnZBooNVvA+Gx5iPqmkojwwhHOSkIH2veDN3vVCVnVzzDlYj9iWFhUnCuTqZmX
KGj8WxmGbx7LcDL45rvIHXT8IBxSiHGIwdwmGdcVArOVTjY0SBrCYpKeH/EkFW8lb/Z93g97O4fo
RckNsBRV6toL0328RdQ8Y6uwvKWbav6DKe4RZqldDOTFt2aQeLI4ZKEWIVNoym3fIiWbGmHsPfQA
JDz5096d5bZVEiSmAaLCVix2NEd+toxcqPXGEINUHZ1bMCQMNif39p8Oxb/Ho4AQwSqIcIm5r6aj
0C0fNPLQLNsqnI5/P5gNDOugBpaMr4fKQlOHNEki5ErH4Bd9gTYHFvjl74e+zcjWG7UtHbR+kuqD
izuPN7HHAJ9fmYZv7HLJNjop65xlwrifxnDalY0s6wVvfI69MkMER3OKUMg9UJ+QFqQ+UK7ULHso
LgLdP//9kBWpd3LstypjQ+5Kke9bJSQGO9U8OKnYUHPjjUmmcsmI336orKR98Igkxaxv27V1ziBs
Poh5DE+Yip50GN2+lbO+9YFdJUO3kCFK+C5znvSsydjgA3pVv4pn9qKiYSoTan1HuVpZh7ie5bEG
F45JsNsi9W/P8RCxJTKB6jbABWjaQ/xZZnTCsu2eq75Gau+al9ri6EEP9jXrAa2MkbGaD9OLNMEz
h0FaLgj6OZiuy7aZO+AcU3S6U0QYiTPfqthGqG2LbmVG82Mw85CUWSq2HpiQ0Iy3XtNAUpo/p6HE
8tZ+D37vHRpd5QMJMkFziAxsCzbpKEKQgzDJGpNkkLQndKyQzsYV7joJeYxm6zKmGPjE8MLWc1OL
u4i+EYOUklwIEkESfXqmZf+IWvfKtQg8kCBav7/P8zoxGPMOvnv1iBhg1gDuUNQDOWX2O86zBwST
aA7M2kfOAPWrK4YCXmN6wJB29FvYjgKT76Lvwi+tViUSDvwFEgyo0ylzEkSQ7hxmO3qVa56b32W8
Doqc5yiYDpFpTY8xMU4Nlvydryz8Q7P7+1aZIvFntNIQs3EAZJ96YDFkJSTsjpVIGA7jMn32uuBk
AiPhvRwcTTl8isgk55CzGNz+PvO0Pf3uiu1XujVC66LN+naMYWm0Zey+m8ZaZAZkZcgNLEosnis8
FZjRP4ai/lMmHLndYzCSatOZhxShKhi/pyTk1pl0/W4JHn6SIM7gAdR7G9ZJk9SH1I0fgZeucQxU
N6Js0YX23ksb5XhUZ3mx05Nh69uQIdaSqv9V1OSb5RPxojUb/7JhXYQJSMDzXmkjwpesBy7qD2I7
yvYnmK6ObVwGYZ1SUsJiGyxoSsbRaGqI5qPPVLBtrg3mWa6O6EelneXGYwHBGC9vpV8dY3YXMeEn
XUbsjw0dG1eo4h34AydGIOajPj/Ww2SeYxRoQP7k0ixD+8oydMsTgmUpRZTD4pK9a3U1Ep7C1oXl
SwJivcy7wFuqmVHfcjIxd+TMJJGDnSh8e2/SJI4iiRKm/wam1SComl7xYVlbFIqM5MhIMFTCQWo7
wEMMGlB+UY4M6rFt/SI7MZhnBdepbdN10rIzMERlscdL311NoSrhXQ2WsfYyqogOxms2AGy0A8Z7
DerG4V0fCJH2muhB82sUST0TxTJDhMh1h5Yw7DfcRuS8COzC+gjJxM/j8tA0TrgMOORWg84OQy8g
HeFzrvQCva9r6ksJYKyUhDUA49sBKlHxo1RHFRgDoox6YiSm0fQJ7xpnGm4+bfSQB2gH+Kw7rBoQ
7bPgaRrFvU2eZ8morUizbAkbM91ZoS42Wh8/pZy4rifRpINV2o8uSICgkMHWlKnBCBTlgQDLPSRI
Gqfqm41Ucowb6wIwrFSOGNwpqf6aa92NGTbJB21613LrfYz9W5TzDqjKGaMnapZ1NA9sOesqQGsS
FxtRfXdA3M30ifxAFWstPiNCTKhoKFZGLzi6NTdsXdE6In0idhPTzzK36XljUJtwkT4jcCUgMDi6
Wss/Bw3xlUbvpqu+fjNm8lp6LJEYsK69CkFwndtMouaVgmPPlI+sK/88jOEDSPBukTrcSbI79367
jTMGGKZzlaiYl3MAAN9JSe0y2vLiYXlyjOwUWebX/+xw/tnh6P+lu+Mkv+T/09nh6vzH/7bCcXF2
OLqn65bHI0cC2r+vcOx/KYiZ5/OmMByBG/sfZ4f1L8O0dUuwxTFZqrv81v9Blhn/sngT+fyWJWzP
ZSfz39vhsA76D+4OxnWWzxKHvxCJGjCw/7jDqZA5GQU4MLwT6QOIddRXY5TTAOVLs5POsnPqepnh
6jwQJo3DIkrNtdNinTXNLt3ZcrqPM9dWgVd579Q+7/hJfFh9TNtLrOkyKZC+mr0JQoJRoF/jECng
zVAHAEmwIuKYrRDWdqGmOGgxUZxy4pNILLysP7gZp+QosZlpusmBRFQIfTo0e+HdmhCHnqXhFI/c
L0ODdhwgb16wf7alvBPu2aCCX8CdIbZn5O9M3eQ6J7c+x+IPFCDgbpFcygFRuP7UvoIc+w5GoLLp
eHNkcZ57ThPhwEphLzz0PeOmb5bgsI9LRGNmIYxNNfl330i3uVluZ5v3XQOvCrnwIpmCqyH7je0U
Tyzo73bea0AnnXUBvnMXRKW+coFrubGxtc8lQyfE4NOnm76FGd9hqoOJKdDqLUoT0m0qXsl0xHpS
QG5AQ7syLdTjKOQg7+gRPT1eT810v0FEkhImu3tatyY5rMatyWr5VOVoTEyjZ448v43e8FgMcfWg
1U71MDngPrjbQyx/iIFwU4RnVOb1ws6naZcXZN2IxjGgR5hbjaZ1EVcsEpw0YigRfLZ5Af1/Cv2T
FnG/JDOA3UGxrGUiwUkBizT1ci1y/SlJeD50dWLpKU28NaGGq0N9C+oC/4XQ25XjoELTovGP6bHU
EU3vrzkfUdpBae5Y4eCYG5ZIC9qNYxM+QAGBHEy85MyFkf5AjyCyNWjAzweRQRc3fKBU/pFVNa1n
VGCb3oxd0KvVMbEHEhZ0+wuv/dUvTAQ5Fu6aKjg59PzMKymA0T/ykHeQdvKbTYGU1f5K9DyeObMK
5P7LLIxi8m6I5ksYMWysaeJinZy93ipdlTf8eLW5d/C5CA1pRFylOAZKulliCHOiLUojpA7LZgyT
fCX45oeMEnokqY/HZBnFpHbbTY1wipTroIIzY5anNsyJtUy27ChfkIeMSKxiPDbESdNYoOts0k8h
s+fQ4CuoSAoPRYgaHmDrIa28V5t6wozvtMA7rZz3lKDnnhwW+vpEiQK6RxC75brx8HoXjXnSGpg9
lV88YHh6UHEy9bdr2RcntRYcR79ThHw7HeCRphARsA3XK6TxOIes9Zz03SZIAfkWiMHQCDPGSDyQ
zIW4Jmy4jy4gN8cngKYe302LpyJuc1BZWe6Sl1Pp+yjqvhKX5M8auy+BLBWIkY5Lz3oaQ1r2SPcP
cRFkm9oW/qWPKwLdZia4HSEyRtlzATvjKzQ28vQWpYvjOGakrNd3byLvGPlRGFZHrFTVupPWNWa6
Tg0MuJZ3BdrPYFVUOg80xEOvkzsbLtEmDScAOVK+m36wNNCIOMWuKz4KEeT7pN8iXSPwZmoJc26R
rht0XKwXcbSUF6GZz5BLKEWD7GsKGGZ30a3jIRNhra8KC3CxYdXmcSJgRo9KiM1YKFwxv7C5Phtj
+wdiMlEoonuBY16urDb+mPvwlOfti0RN2w67sGv2Xqed/TlJFzpbAl6deASz2G30mgxeK+REMiZj
32vH0dcP46r2EMgxigH6POM7037cXClwrTTflDAmwsp3Dl6W30aH4WCrQz9k8oOPHEkZPtpv4dof
Ram9EQOBEOwMCe4YZPLcRv6HnrThPrLFsHfL2FQraBjrfvxAyYbAyg7czYDSKi4zZ0E4GdS0gAAb
GRc/YWgzERiqL80yoPqZ041aKTwbWFx4h11zZz5jljjYRHkUI4yUkLuoKDoHJjae9Hbo137sfpWY
ZjA6tDRTy1AiiYnnnFc7t0gR7QmWG2rJjuMnCORvlwx3EYxf2szI06ntr7GMHm22tWUbevwEDYDS
zZQs3u2R82xq9jabotKFPSzL+BVy/UJOBJ648UOVs5iozegr4/+DEBybSPHs/NWt2VxEmjnC7glb
mw0mW8psPJiadxZFgY4Z5zyU3adu9vbt3H5P0sk2uek8eD0Uy44E8MEcbj08/r/Gu9jIvYOWkHIy
DPtxDPZWYm9ypEVL3S9/vQoFngONZOxQneUxooIQB5ZFDSzj5laMBENyNeANQFjdEVMLk0k8+hWr
E6qBY4Pqyp29bDmHtbMI6+Di9NO41xMiXXp+y0pe1MExpNrFG8XJgnad+5xgouLurnQbeSQ7z+EF
k+qL1lvVkjj496E23/EbTQdHFB9IqgHrYHTDiVQsI75bwM8e7kWyfRnTstSUEE0JhHXLXWPr36HU
M+5R47snZhuUOLCpKHR+sXlf+STreR7+qHj2JPvEQH+qgu3cSqYhDVm33BjLqtJ3fkICFYMspllJ
qJPsGR1y0VZbXVqkqgAODi3Km9btnV2PbnadThx5U1BcNM1GKtloy0Qbsq3V0UZmqWHxLoY3T6QN
CXB6S7pgSieLgray8WP1TftuNPpHVyOndc3hDGiBzaOp7if/yzfokeZm/DQPWZZDY60Kc40c/c3s
pruFOrbL9aOVmYSN6uUhwewTeMw55vjRdtt87WvcMxlAVtfT932XnCfj4LsnX9ums3ltIyBuwXDb
FI7DACJwsj0o61NZppu+7Yh1wIS7KtqGiwv9L8sZ9sgmnUbFdDXCg+BNG6R+6d0xdW/dFkxsTbuM
HgrpH3CJPCKFuZC6Q+M8jjdvqN4Z899cg8kru7RZbdR+wsZltOgaGzMTx3GWO0MLn6j5gqWddIfR
IAQ4aWh5sy0v0LjQQ3iZfguENIS8PzfFp/jTGBb4mAyANDBMJo1fhOj9xqhLiSzE0mJl73rB8tiD
ramSyz27r75yBwkqXIc8z0wVuPfj+kW5wW0RnrCRMoAlhy8zA8hLdotbqpgpMRHRb7wR/1f35UvF
STdxQSroi0jiq5mWL9gQzO0EunOJc87a1g3UIVl175qQu0cslLesz3/LxiOnvUwP5OvAV2+GZTy2
L3Es/1TjzXVwndU2wjyq+WtZOJ+2cAukOCRHB83LbLk3r/WugGyZdaNNWqyS0nglkJn9RsWUQos7
d+na+i4tsWlIePRRybguDmGiQO5g0PMAq+85cUYCBQxlO1WyIm0MFuYIrVo3zm2XfwiJbtRJCsWU
NK6G9lU53kPmduNhiLtD0c13ZaMyPT1dx7Vx5x4y0DBG81JO68lgiBs08tlom6ueTo8WhWTncpSN
eJaItOFVi5uTGNyVIWvi20JkgpH5nMmLuUyc3yatkT3NxStQ4W79hhwXQTquosTN0rXhTKQ65PhK
4sHDNjUe7Sa6FZb/MpiYDKFsMMWxjxh/7l08Y5uD6rDxJr7ZMSBFUMv3QpP2QhomLu3AxEBW5kwb
22sOaXjvmMEXIePVIgToxj0jOIMLFhFdyOgsdJBbqCBrlCL0I0Z2xy29lYOhMcf5u1iyV9wrDI+H
+khLdnBoWfQ8e2ocPDGKIE/Sx0Rxj/XSek3sFKzJ8GqzSuf7eSw9Iuz1SjlFWTD5q0GLH6BzXSZ4
GNvMsi2Cp8W9RmUZ8l50QuOhnL2t/aSZ1P490Y5ObDxIl+KUPsXm3pTpL8Zk7uSs/WyMbZxPT5Nn
X6rsLtDNePoVCzOIcyd68osAsi9QiTb4HMssBtH/7gUeiBb4Swvbje4ULRZqGZJOgoYJZNvX29qV
v72N4DfADUmacgnAF2Z9nLPSTXsNSCdop7ilvZEFeZwm5JUW0kYzTHByioKxH8NT/mCyEjGHnh+9
e/O0cGwmvly43WI0xt8scR+iVr5oaMFiX9aXvx/yKWkuIu6DtTAovxv8KyUbrXMEJ561BnK6SMeI
AY7D23teP5B12a5kOeb47czHVs7OIh8Q5XGjHVHElXxulrDpBDPDB4bKtbUoTFRpwYQxfBjSjwyP
Aa/rPhXZT9Wg5+5m/kdujimnkewHI7n5OrlqGtOzRhoEUZvLlEkeDipk7ZMd0bkW5Q9SnWDTQeqg
DZDQuxWlz9PtTZLm+wmj66lttOA6Oso/6mJyKFCf81DfZhJsdn3oPKS5bxxix9avHs3u2aOiwChs
XAdorUde/qegEfrerBgJifCStOiKE759uAfsGvHWs7K1s7VESbQds/icjQGhAnsg968uczpBmKk/
Wjz7qYfLoo+xXnZs8ELyvyT9P7zg57Ed16AGV8Sc+FyC2J/qpHvtd6FufheTdY5Ke4HM8Sdn3c/2
YN3FaCr9FN87vqKZdXh8NEuilF5sl8WL5/fHWQqHH7d+xZ+6m+rioydJAJHhp4l9Bues9ZP7WyAV
E4a8CCu1IlJaibOKfXMzaKQZeea8I+fqwAEVLHEa8QhU1gv+DqIN5z+JBizNlPGbSazhosP3sWob
sXer2DmV9j3kJOYGy1EuR5gNsSqznLXX7gAvVSsJxjInYFMRozC7eW5t49XV4najdcPN7w2xdvUI
/LTvt8sOfpiK1uI+Ujp5z6JfcVEWON1XZNF9S6J0IGgsYgn6vHXRRNal/thL75L3zanuoK3bHQET
We/vc0ubduI5iXPtkEr/hAc9RzFuX8usqiCBIk8cW1QjGfvVYOJlTfryi4Ke6qba9f5QrJyaItPH
IDLp97lC/AjMM1h2vf9J+htFfsIIuCG+cRERMtrkO+beFRt5LteO1ANhO9hNpm9jIhFNNvmjF7hy
yUZfMNkmbIyfw6Wxk3pVw5/e2q335RH9ctTHn1k4266aDh3kyK0We+8ULuYqLSvnrEvn5GgTQLjh
HX8u6WN1QtzyxG05ltpempiY9KH5oyEBpeLSYrxvRIDD4XJIN45Tbg4uCxg/xK2skrp/Gr103mpS
bKdE3nRlXMiM/C2azF/D9qxFhhue2KfcWuT6d5MnxsIKCiw9M/wMdACvIvKSld8hiKJsGI9yJS0C
FzsLUCFD+TUeNJTzTJV+fJJ02uy7NLOd9PBoFwa2fC2Hq5Y7RrNuEhrzLKfcM7x6o5uNviJJyeLa
GO+R2sqNdbH03PTD9PDW28m77+nhdpAY22xZn1kjEFPboRgopLasIOFVKVv4LsnepCPvEcmA4AqZ
XDvmU4vfYwF6EAWjXmYdCj3zj5EPQNXgWfqwxiiN4BLZPWl8TpVtndqSx4mwFY6knJH9OiJXbt3V
zsbpSVyCuo1BuniA+f0esUFV2A9c8iEPlNDdjYWbaalnmhL0x4epSx4pVgmq+Q09LdgWSY1j2+iQ
uoV/6P7eYnZJ6PsqUPJTvosk9oGKHAMUJOGvjX8GlaZeLmzNwOuoRoPD+Gl42gv7LmddFr1OhyUP
rtoONmA7CNi4WOMYL6Ky/LHbN9sdxg3qsq/axz0RTODONKP5mIhTy4zWXZO4Q0YyB0BlYaLCLG3v
PIj2QcaEzBQn9hb7csLmk/patKZh34xGfyly+r96UT5rRL4h85OETLdvTgD5S1VM0rMes1wEqwen
SD4ZhNkbPL6UuAXmYHd4CyN28K30/oTlaG0Zu7F8qCFwDGWHQsF4NOLvNHSfQdxs7X6+TxgUkT7n
1lmiyXIMxok1RiWC8lad2/NOT6IXLYWHgzDD2DXlp4O5BnsKIdCYLa4J9R29A8OrUUd30DwkTGJ5
nmr47yzldIEbxwcnsWgLVkPslDYwtQVGOPV1xfbeqwZQ6lkFtyyy7vbckkbsjKvU/W7AHB+wd+PK
Io9HLJDUSi5V1pZ2W98TeyrXVh9uyyI8BuPIRoOlTczJEFttvU2bbWxVDGvY+DiVlW0yG7WH5cYH
wyN7qTLzsyA/hSHNUK+IUn9KRu9IdtOlx/UHSq9DzNgTHUPstIZNeUOO6EtV45tvIhTfycAnFO58
8vUpWXk+fpMsaL4R5msFNYzRQ+CvvY/U2veeV0BYrL2lASYuJkJgyz7obey7Z8jl86Lr3J2I9Hod
Sm9bcmy5eUm1gRk+BwFoF/ktdb1zCbK1iB4GPUHP7uNMLHmtkwKSSl6FPzhqqoX0qn0r9FM9Yl4q
3IxhEj1xHXi7wHh0GlxhPWT1rAXpnzDsozMkiDCw3v9na/LP1oT1xn/BxPr4/I7KnyKGi5WXzf9n
f8Jf8+/7E98zPaGbpue6GFpYhfxb5IvNkgQulu86Ngte3cCd8o8HBgMM+QHICk3bZQ73z/7E/Bfb
GeFBkfINFQtj/bf2J47JV/af9ieW5wv1FVoYDByXT/V/07Ewqnl2jHt4GZjFLiarWt3NQt3Sk7qv
JRd3qW7wgmhebi8Tkg4iJMVzCM1i1QxetdORz8fNF0FRrLZVZTBQIiAdThE0UjVUlA+zqiMSCopY
VRbeszkU8y7Sgn1pF+GmNipc11l3Smr/MjUm0BsYTHWIpMqsR76SOl0ZifZqdMNXoiBaaMrsQ+8U
+xzvdOWTL8dEuEOlwyAmUNVRKIebp+ol/iB2y2fbBQJS6FaEcaUC2hhbxIcy/anscYVtn1V6X17t
Ucsxl7wy9XJOGDv2Fa8NIelUbxZlXKrquXH+46TZyBzEeilsuKAZ0b10Xe0hgXi/6ykLI8pDkzIx
UTr9XM8DshUivpN0B3Hmh0EA8R3AsQaKTewYH7BcdmxKrrqqRrl4jmUDCdIt7nK+gl8/pq47bxy6
wIUTMdkDuCfJK2XvpFEfUGJQ+mqz+S13FeWwVHXxpCpkYkBXAyXzED93qoKW/7uWpqrWfOprWNdL
oSpu0sdOdT5srKB5pTp16vCS+ckZx3qBSs1HM6Wqd1vV8TEFfawqe58SHwry2Vc1v03xP1RedMQ/
YFw1TLUF/f15Ut2B0JhvJLH3YDWY0kPTvs12tpEx4SpGKeGnVrV2BT5bnMB47XVMnBvicNa5jkCN
s1mDA6yAWujsY/QFyyBW1ZXqboQa01JbuKrvCWiAetUJWaonMlV3FA362pfaWp/KH6fo9iMBQoBg
P3zVV+V/OyzVa0nVdcWEy0a2PBWdRpUwiqMs8OuIwgIbM9iP0rPzXZyhIGv0gaTmWOz9TMWiOPQy
vsFeKRzj5Gwx6NKp4hkXEB0dCJS0U4Ev9O+HhkFZSDOZ0lQSgPgrVZdpq37TpfEU9J+qD01UR5qo
3lSnSUWyQaiM6lsL1cFGjBdjS7tX1BInXxraujTVqgcbVgWfKSdHdYFQHCA/zXFDk+yrbjlSfXM+
NFAv0/RexW3FIxb5q9h4z7SaQkwLv2ba74A2nIjOp0D15VI16OZnnd1nmva40Z8ssS0t+ZnH7L/Y
n/y2dvqgOlmDjj+1CAkBDpXm2OKRxwuEntYDYnEu8p5GX9xzNUGY1SzBY6hga+kDlpxVSsnkMnQo
GD4g03scJowP/msf9/Wl0ZxXTFnwAcgpnvvy3jLGEHXxlNWkuVGxiAT+q63k1CFepA5TTiDD8CZs
a2sxHCnVlCRT8xJhol2okrLZNQT9JSXzAnDPAusdkxYo1V+Zmr107dVQsxj0XpiQ1XzGU5Ma1iSD
mty4aoYzqGlOq+Y66CfvPYOeRM/IYKGMS6T3Yncag7H+GBvu0lCWV4evG09fSBQTVTUxD/HiBJ/1
7gSNey3DCqCHZsMsiXD9GSi/+PZ4AkgA8chuReTE7tTsGI/5YGhtMmLPjTmwQgsY8bsob3a6456q
vDlIp42fhE1uesRuisIu+5gHuzkN5Tc59znrZE8j2dakyCmNfUMSJL0TScRawlDM1X6dAeVyLrZ5
hE9Q0xICn8yPXGs+zPolqICqCUZqIrYvx6bqQbgD51xZY/yQhPZjajM4HdOtJ00WhjQ00UAusbQO
Vjnf+GcsbGr8bAUJasXWfy9TbB1D1L2LsPoTj1qB5Gs5PAwFyp2QMNI13JdA+l+NG8o9MWFx+UWC
NYIeU5z9jHyEHJPlPOyRJS19ROJA2hEh+u7B1BltIApLUnD1qaszyiSyLIjVm0e+/TowMyQ1OJCL
ba7XZ4HwZhKHMdMUXYMeNUte5hLPR1EOe8JFP0O31RfnxPBf2pTVmCy85wCNf0oeIXsRUI4Co7E/
3yTvMWagjyZ9OR5QPGOxdg3art+pnRIkL/epoKcPRyTQI2qxQZtZZOXacxFP7gqGGyI+JEqjwwaj
LhW2m4xJXagHdNR+WCDugmSna9nH4Nsqaqw4OHg8MN0jhAZFPrkaU2WrnDbzhA4388jq1Niqa9Zl
cjZTgIzYN5JLb5OvPVcgqKZVRQBW6g0nw8pCJpqIVJ3iPFX1UzWDJBltr1WK4R0aOAllmvpSh1hE
E19eWXe8OGays7LileFyj5zdXs+Ds7J1G1d7mi+nCaqr55PcPkj7yci4pDPdPuvFEVhQeiqBN+7l
lO2rUCDwzEq56vvm6o4Fa1o9uqLKQGGIqW0XBDAumAXwg06cV8IWAmQS+TrLEBC3oVGtPZHsw1w3
jqbdvBs2JjC8ntDqIhcZuTY9pYIRDY3igWUPF4QTHRuB0z+v7TciiX5SRMJMsHelVyN+D37wcDAG
1KMt5KVdZ4/ZdjRU6G0xffWzmE7FFbHSNhEsQK0SYvsYseS1cBHC9kSOn0vg77zb6xyWho2fcBWz
WgT90q68ejwGc/IuvZpNrYmqL8l2uBTwdZbBSxwsyXx58VNk5DHNFHKwnDGK9p0b1gvvwXDT4UzQ
Q4huDuh/pJuVsbIK4FOlH26L2mZp1JV0um4370snvmoO7rJMRjpIj7K+z5ACNo1Na+J1yVuFCjbL
0LM4wvjyxuYhtdu7F/TAo/ptI9Q+Ox7ydZF4B5ZIb7658EQDQ7Iq9Q2ZRfcxQu4GaIVJ8oCNX9by
CwTeG4pHmxU/6uzRZa+Vv/dl4h6DwWo3ta5RXwXxxio084oA92jwNJ1JonvNBTLecj6D5txGiIKz
NEo3sxLWZUpi1zdbTUnuhL2YlARPQ4tXKVEeu4d1oGR6mJ7qDWF423SKd+HAbM4cS7bgLeipyq1L
VkDgsysfH20/JbtjSpGjpEGbUCRUERow/LmURIo0CYtehIQDikJuZGi29PIEghrgLcnqYHqPBlFD
iwjDKVl0qBNNJVNMlWBxVtJFDQ2jUGJGHVVjpeSNOBXJvkLxmNkOeQfqFx1iSBbW26ltrC22kNex
JdxBDtM369+dq6SUoRJVOkpe6SuhJbNXftJojs0ccgJk/3rZKWGmqSSazMWqK7oSZhswV5WM00XP
aSlhJ7mgIJGQejZK9GnMj6GGCNSfdBxxiAARhiIRlUosivNm4xozWaJKSFoqSWmAtrRDY1qDpnEn
D4H7YLDYmT6MyS1XmLcrrNpY81Cq2pl5MnAb5piQ0bEWStAa5c7JIzxyobeT6g5CQnubtV4zcTDZ
WPtKGJugkI2UVBYJ2baUaAAHMjtqLM2O/5L6AZybpK1uBbdHhu4WYG598JUUV28pCNHmem4O/Qf8
VD/SSE9d8SQQ4UdAobWxfbLb5pFQthG1L4ftBzU6kWZKCIzSOVj5aIN5OTslFUZN3zI+1rcmKuKQ
+FakHM0qR19coTMOBmYbPspjiC2f7GFPOZrOVZGF5/Y+DOTkwFwhJMZpdGYO3FFxlgFqK1qkzW7w
J5VZjU+j3UVgzKzcE6Rz5Xuyr+fHbNAPQU8JHJbrwLO/afevnpJS10pUreRhSmQdK7l12CC8blz/
s1WgpUCJslEAHElrPxBfT1hK2udLNqj+2mKmiltaPPSouwcl87bQewsl/B5RgBeT26xRcIn+jtVj
LZVQPEQxXrr9h+bqz6aQ+zDheEpOXvRdibtmMqFDc56V4hEZ3aXAmYj7A2Gsw6AYkXqr5Oqxh3A9
G5GwOwieDCVqr6KO+R1FEU0vOV7eNxsQsndQwgsU8ZOSxovkB+Kk2GpKNG+hnm+VjL5WgvoSZX3M
YpsZCf2GEt1bSn7PtuwQKUE+Uiik+W528Znhrlhq6CeiIL+Y+/vswzHk1EW5Kg2QnPRa6bLB6r5P
wxF+XFgeC4eNOtYBQCfEsqyTpi9Xg4sTf+A+hB3mEnY006bWFSlLTrfGVkhUiNXCAIiHrZhGLFPO
W1LPxKx007UD0HfpAK6xx7vq9VxzEupAVppnD/EA2dc1fIaoxbeDGr8fzHXJPUY6WE7g+1Q+mHLb
67EDKkFnKcAykYfDAGzC1hY1F40dWaDXAfa80SMXG4OsO7Yhudgsk3oEM95bRoPwmkGjhYEOnGva
9CymXrX8l66F0Ap0Eqvyf7F3Jr2RK+2V/i+950VEkMFh0ZtM5qxUai6VNoRUVeI8z/z1flhuuw13
A4b33lzg+3DrlpTJId7znvMcwgeP+XpkroLbIGw8AQ2H/jBBpusmAgMRxxxYrGLf2p28lsZ+KYP0
riaL4lNup3GLRPmFE9gxMeuP0AGf2Jq2e+RqOPd0MF9mZ/g1FG2/n4uE3pTJe3FZafOpkO+1q/nq
cKi38S75JvF0P9HKuqPoez/1IUVNzP9+bxM4wwVH/V0C05TS0rde29Eppnrt1BvyuRKDIHECWS5z
AAMmtuouRW5fbYLIB3sengjZwARKRz/jQOx1Y3FWwfCLtMNwNxQPCZtYHt68pZc1e+h6KIOuJr89
MB02VriAlotrRGP3uemJQzVVZ4NqC6l4csfwzozDPR99fR5NoL8ddRW7psleFk5kvH8sziHln6Sz
5iNZiPjWvotome6xqSc71bKynVp3vmiDQKstYwhzTXRurf4xhqB733OEBPbLjbrCJpeMsqLNIrov
UzXZeekIyAo0iKP7LM28vK/MLjkmvQT7xlAZyIVjohfGPvbTG1n+5TrEP+J5iq6Y6JJ7xKuNtJhK
EZIpAwwCSLKYhCZvIDvR61sr2PKC4ul86Ik5UTYKyvj/my2aIbekcB8iLS9x30q+LuoRgvGekjO6
Kz3r1ArxQnlBdmp2unX9ACTxvckxtFv3goarXpJmgkLd7G2Ha6dUv936qLidd6LJM7TqQPtezVgn
vYLOscbCcglM7DAr6ulLb0jhE0xPnYp5PlLRQmdGLi8ii/ZGGMbHMbQpMgXfqpfsMQKQtgP5bLDC
n4Z9WeLeExxREvCPUycRt00MYFPNoRQQKEtXh7IcL5KhL1uq5wJBmMGMc+xWWchjn9JbsbJOplod
865+MHN8eHIW9iYNcL5Y9BqBkI/voHuzYEjnzFcVSSzQQuZqdamM0Dolf5xipE/cqe4di6g0utOV
N7ryPWDxftSDpUsQyIBeZvsB41vE4OFY8iUotd66Q/ZhRadqXMYtdgfXVzI5hwPKb6rOLkkhX2Qj
YfzEallRxzgHXflEW1C674T1PfICAr+SPwtdfNHcdtWheidHx187sDtyZPTY00RLCAKkcdFkr62L
eW9+g/j1blQBLpeabZdK2mWfRtGpSVrHdxwIhklZnhbZq51B4m+ThuVHR+eU75i+RSDtmFHDsahq
uUBmxNNGo2nRhTnOWb6XvoiZGMFoZAsSgAFbe7WaXq3FGznGUGc5JtOPzrR8p2NjCQ+xor0eNCgP
VTIa3PqgKLXaqm81UHSTgE1OUlKqQeu8OJVD6x0pUwgv63jQ0LBoNNijCHKHqik5jHUx1lr+GxQz
nQv8Sw7jkLH+0RX6FVCPG0LFnV30RBcS36F1gWwY6hl+lgB8UjGWgWF13bHchQVIvo5qqfjvhiMx
SaPNCdVtI2lcVa3xhwn8rsMxze0QRlTZ3ldk9WXOJzZItV/qCTOaOEuSVIepTb///nI4Q9mqJSNT
fhl92RbI6kX50ph/0L+DV90mu/H3Q48s/DR4XHLsmtmT21hPhPnRIKet0c2g1GrBYYP+ybVXaDbD
D85Fj1OAU7ED03phGwDkDiYJ7FEPFqr+thDudlUI9lAFSQH+kjzg4tVH7O1Qg8olPjbSOoaUkto9
YeqUVM3ezvQeJUPfIAM9VJrwVJg0JzDyaDuRRejIvIzmAO1RBF+AqH9NNv8ZPOo7p/DWOZGLVg0W
C9bYc3HeoVL0BCbLCrHlUGZA2aeUZq5gNN5dPVvoGHQtiLp4H7rRL5VEDjHWhzxehnbc1KAe4TdU
IGubB+nh83q1b3SPs2KKZ/3ALPtEldaxZW1PMBp7l+CirzrvaYnDl4yDyHQYcWOd4+CD4dF71tLm
2l8h7SXNqDEU5t5sHB9YfnC2wa1Gc06Ohy6si+iW28LTbQBqQbSV+hloi495ScGyW6S3Jh2uo3Us
dIGJIprLfe54BwQwlmOT8SOfumux4DrlgeYrUse8yJFhbAYIgs17xxQeoeo7DprKj6kNAG/u4u8e
+CRcvE/jMHvnGuQPV6JZi1M+pcGuaB5qosqKjGtUJ2Jje8IiN5zd+oENkpn+ciQ1hNVSxtu0L+5w
ybzVjTHusIBUY/hk8wDZWqKFodiEn0ynJnR8rlq7CC7eoNSRC9CvoAOSekChJSjITqu+683xB3Eu
tDW5XGU9UgiK2Nfhgmm53TY08ea8RypMPp1Vn7g+baTVGj038fBZ6acitjHJL6OxzR3nKrQ37AA6
qBUI6WwWeC1hmd6BKsBjFPqwl/+oGEFO9xgK0qhnPYcza2+g1dsE1LJ5lU5EC/57Ni8CSmlLSPkR
x9x9a7XtHcig+7DwmreR3g4cT/zqc/XouYsD1cBZGZUUV4BdZHmWT/05MzIQzZjp4REgHsRTf7I5
tLR1Hm1rGeEUbvr9EtPyxhQW+b32fkYKNt+cNncwong9M38kEOh2hewrkqSQQcPmsUky46do44Ny
u+csUjSzNrVPW+/ZiLGiWxX9WMLT/LhADIS3NMcMV86ph19cSBDLtC5l51EvLxMHjGcH5ZCCePnW
m+TP7EI8NDSuPgSStgHewl/YKk5jOtq7GPHrgMA0IYWZuHvIvgsnyA5riv4SKTrUdAwa3iqlb9Ab
dCry8jpJ69wrHg+kS3fK5tER2RPBrOxLdPWbHdW/iH1ycBZNt5uGx4DeVJhM5i5WFVwngBp8Px4N
a+RGOHUCT5jnT2S1aO+I6WvsSc8XNo5jTqWNP0a1taVfCBA59vv/2VX+3VUKZVtS/5e7yhurvv93
Q/lvf/j/bCjdf0h3KZsFpDK1yZPu3zeU9j+u51oku0yiXMoU/IX/tqGU/yghJVqI47iucNfSHTyh
XfS//xfdPZ4Db8T7u9TUK9vvv5Hw4o/+pwWlMsmHO6S7CJMR9PrPkL5BhlHeB+ZCRSeGAcFAUaXg
SBpdr5SUQ0o654T4fvYGEG1VB/3TYwFTKd4oztKYp9SbbgsYLzjY8tFI1x4AHHDSst6aDoPuskqv
UfZlBH8y+v0OjUPM3cHIQoPeiBdAOP4yDQ5HzBh72lBeutnE3kvgdSAQSXVFv8WpCNq62MnQO7RZ
yiHC+hiM9pOzR7CvecNnEJhAtj8GnEI5jYe8y+qvtrm3zE7u2E8EFXkue5rnPed63jNLcnUcetrC
R0ADiq4wejmaUUNqr57sJOD019ViB7uW1yERd56OAoMf+IlCsXsI1iY1Dk0dMBxPT+Cw7ORDGiPY
W+19D239M+6Z5GcVnhCrql3rkqPRIeKPaT5gTkl32TRgyYUXLdY6O4EVP7aht1rQxqplpmPZ6s9t
2BlbWDbZdhwZTHiJYOgBz1+xQSlbtmUagEBTWCRDwEwr90dOsR9B0Y0Dm4RzMed15grkzyPmtO44
jYRNWOaG0SBO1C19WXjvZNHY4IUYZqYpXc7VgiBWBeJn0gsgZUb4g6/gPm058U12e/A6qmIqb9nR
AcpBSUocFi4mOZuMBvR5XnCDILtQfuWOuVbdx+6mthkSI7nyfKutZ6ExObn9qw7tPyFlldiDBJVO
wE1XlZ+AH+kmGPdAFQbiOtuRzE2ar+DI2XhpQ+wioUGIfYZhwMEPeRP+2pjmO4hq02FA5zhX6hVX
Csd5qLgbN2USD+orUDJSZNT2NRwfMx0VWMM0a47cpEXD9u7mcG2oNoNfaRmdB6rlz2YiqKmix3KY
qXmpRVTtTQots5zHeKR+lMqZLubQPvWlxUSn7ZcC4TmMBVbnGdiNzmpA2i2kxIwApC3yu0mHb2gT
YGzkRY9NfQimrj27dFlSatHe60Uhb7WesyNteCKnERxsSOeHAQ5SkBfu9e8/FsFBkwa5NOQjoWwv
RshlOVpWwZPLyY3JApSVHMx3NxqPuUje8uYzyM4KgaKzWWmEHgG8keR9JGLaegGvI/xy7XrlnnAA
tAzOqebn5BbtPZJ1fgMpMO6rwgSqYhWHkorV3LKJDGmDtbl+pS6REbkRwWGq8k8Aj2QWaX0viorj
rqS8eVCfUT3f6bVQR7srOhYRHPP7Novk1UywuEPSww9WFQ/Km9gf5fbHLCBzEEBnTf4+Y1Pf2gDE
NrJjGdtS+zDTJly7JhYry3V37sxKRBcGdT6k6rfWOv0QMwCn4nj9vpt/uS1GvxS5cwS1jLlnY2QC
Qsuw8IaeyxesbdvOsr4bnN1rMi5p3LvIq57loL6MxNOUS3G/m8nIKabC2cA1XrHMVj8bCe45yPML
mREm2EH+sIYIUE5Zv8RBOcALI1402G11M41zoOOQuRdPIfHtM9A4fJgKi8RSUeoQxfsi7Ds/194u
mvtHnJTYi533wdPqtuiBtUuf3waLJxppJjbZWfZezrL2ByjYuz7vCNfSMkCxSrQX5YNgm2j1qDgV
Z5NmjO/QHIr7FpuJpx3kaE4HOzVNICyIzVULariBF9W4GIFyf0oMArQMXnmI/hlUd7aC0D5AqIp9
MSWvNABvjWGAMsgpHQdkJ/yOClyMudE+JY5OUsDYOOlsAHq2640uV1ZpRnlbFRv3sUlvQNWzsGsa
OsyLACBVhbB+7vI232TuQt8C1gtptITPek62E7gnXgZIEbI/8yu+L0b/qwKWyouBEkkvOvYB/lVC
ilJ0j+1UNxcTHEkwnrX9iICCzaTOCPpjDi8Jom4gPaPH2mPCIbh/iPhx4EBEz1L1nI8cfXKl62fV
jFMQ9vgcwIV3caRrsNCXAYxiVio4CNW4hdf6Wkya5nZWSgSSvwNYmLp5iYv2TrM7KzwbC/GHzRBO
kQeCp+el+Z2eMypnYUFVcKB8JyTNp5k8TfCqXoAlpuotlnzcL7HoXYhYyPvEiCrIKNb42AZnZbUW
ytu+arru7Mqm31kms0vmlJdyvTqnMH9vKjIstDKd57qOTgmxi0lkNckoBrsBcoRFaYNrr9fRrHp/
kcHVNKh7m9uRmFIbwFREbG8WcAgy3ruD/kxzSlkEHVK4XKIXnQr6IQNqMakl3WABhxOaB3vVyadG
j9d6SMnckcnmuqb0A7PeU8XTBb3Ne05hh2DOie8aZkpE3q0ixyoMmIA6CT71Mj5Id8n3veTUgDkj
2ptRp30ZIB3qkUe9bWPzCZfy5uBwX+OGEBXx+25n23xka3XT2tzPKanjoCYIXlvj5LcTRGBBhUUI
6GrPe/5YksbjocpGKQGPSfeDIiY8Gzcn6E968eZzQcEn63rua53g2J0wiVRw9bZGPvD6iIOHwOST
5ImurmMMg4gCq7k2ALXQcsI2CPv0jGspjR1K3FPQ7WE53vUjy9yqH3ctfW4DblqMrZLiDycDNi6y
K6+EF4p/WBPPcLrIPZQ3Y4rHfbvm5IyYl6IggblVbeEdE48C7HQ92SwExgYiGUlO1a9tDdDDhE0T
XqKJlwUs29lAY1VVnrXh7XmnJvMz4s7yKxE92mnBbmnubH5AeehGuH5tRh9ZD62XVltxXgMUHmLZ
jkLEl1jdtxk2jMz4PcldMgaUUnQmdDUR1Dth65MXldC5GsoRSyhcVR0c0GtAZMZPUTn/ajL3US36
y5zc6JgaxTNBs2x9iHz0xnAKykjs2kjcRsnZQMqFuXXhMIM1M13Mmwu5H2GtZZKMFQ8mjll6YH3D
bc01KH5h6OF4YQ340SBE1yR8tk1P3qO3kqNLnOSSN/o5HGLpTwxRGyP53SUMlJPLXsibynAfuMGl
KmamrKXv9zUxXj8z6HtoKuxgeOFZsoTezjTz8aWOOqBVcfYOIxfLjxl8Lc7gXUMXTjXaBCiAjpBA
MPCONfOD4airxaF5M7JqUpI/Cm3rIWK1yNHUwaRtF3h0aCKhTuOu6fDGicR8dwbXPedV7lz7vni0
yOW1piEevfFIizl9fiWUOOWkz4aBp58+V3SglpVsF8fyLpnKqx3N41FnNAJFstJ72P53VGqcs8kZ
X7tU3Ht9Du+nhZFEzmMEDto8sZSkbH6mt67TL22i+rsuZfwP8VqSPZErRiH5yWfJLODIbqWuQOOx
eZC3qb13xtA3u/loORW055S65/67yikcMuYJHGpsvc8JHepNiH9hrIcIMy/3o6HDu0lMxTl+kCof
z+6qRjQ9noxkava9LgFEGeJapi6WwLTKySOgcuKZe8A+HXOYql/sUpqXXEYHErgHr5+d+ywPH/KV
7G0RdCI/jq27bie/D5OMNEGJJeeDWgNRd3pbYYv2Fg8Z0VBfc6m/LKj72KpFTnsdZiO2nzvTkh+T
Tp/aAnsvi43Xxh6m3YKiu61mIlbd6ncgPZBmMagg79N1A65cdW+n6S/Awm8GcWY29B+zRSRsUu5t
JByKh63EZ1nQkuqI9qLaejzPigteDtgNi56AHNHYsqt3WCeC/dwu/etktciQ5UxyLbxCWa/OS0+v
VVosbEoK71VOiltcBlSm1LCeVBDscpNOzCS0t4wlm9GhODCmkAfKy9rDk+Cpsx1rt76VVdIPh8xz
aLlrE0hTumGF9PffcCeQXuGTHMTF4SgBcAM9y20u66If8TdBrMXWsFFdaO07+V1hvEJlD2D4Rdgt
KzJCVNuxx74A39gq0f+Ez+F3iuK7WvRyN6b2F0/KZyyxETcN49vgazU/Z00/YAB49Ixza6IfZSsy
q1hlSxuj8MrCYLWYhQSih+GUB4G+hLWDWR7oJeKtZBIh25MTjVkwYSSy4f0QYgzSODWlzG70QP7M
BQ+AYYbtPVrDeRndGS49b3d1iEeqvoM6dY91WpFtLpKDJ9h6TQkxYVm1504Pv50Kiyhemr0YW6ju
JBJgdwXbKafLNS+UeamrZ/goWDlaZE52D3VM+jpj3V7qYDk4Y/pWU14/5k1ONV/oYCJPdjE3BQnE
AGyfhwrWPaSA7pmZLT+3SwIJBrqeXYlDqvjiDU8eR+l+9glrOr4wJfhKUhsj0QI2iYd48xmX0KXa
gi4lDvhzY91EoX6QQF62dc0zHv5Mw/RIGAne565pJZYB528yFufZHNCLMY0SLJuVsozGloSrF9Nh
lfKrarIU8Ca2EYf6jQrxVxqu0xIxlr+zrHytFW5kPG+XXmHUbCrqc6gD/jSGCapDKjBjTj9B2oFN
tdJ326pJzrfhp4j7gzAa/G3trmRZu2m6ajgqLe4JPwHOa17wCkJRHslkzuG11walXGVBUi/kpOi4
P80c+3QKNmCubti6XiBzeEyu4LKTmMlZWIfWLG4KF/XOdrPysNqGeUJsuTU4y0h08NhJx/1gN3Q2
QccvZZUc/kcj+79+fuz2/4Wf//q5gBv58+v/V3Ftr1Cjf5XJFEwjU+KUtlzUaOGqf1fJvH8UpRSW
p6V0pOv8B5HM/MdyXNP1HJNibIGQ9e8imZb/CKnXZmwHj79jWtZ/RySDt7Rijv61DXvt43YECxDN
T+sBXbJcy3L5Kf6jjR+eGCSdYDKg8EveuiP0XqeBPypS6Wd988NAsdvOXvLLYiLZKLAIjUqw5eED
6YZv0XVMC4j3he4xYUTxuGOp/B3nWh+SPH9TRf/HUWg9edQOW0ZwuGk9s+eMswyh/kzxwhYbKt4J
eDhbr9Z+UJYgx7JDMtjmzq1xQHU2pOxlYZ0k8vATuhjNWmCH8M3k31RHlpto7QOtYDPPCW8J2lzR
npZhDx8i2XkNMXw4wPzh0aKJIX4gojBx5HppSBltiS2ynB5s3nxs+suC335uPidTBKw7S03Ajsl2
wsC6VvL1beMLt2q3fV0+MhDBIgDkY0XSgsawN6V8ZhGFp4rcpFHCwFmE8Qh/6odTh6zK4bhtojyx
t9kUP1FjTDLCnep9P8cWCszear1lGzJv70aKog+GQs/jHeQd+vlnCG52yxz03OiuPo3ltHbzrbns
nvN9Qu9m7L42Cx6zKZ3tg+v96aYsu5kIc8bUgSZxXnu8efdl7j0q/b6Y4/yWF5x+4uVbRUgoWhZw
S6r+N906BWALev9AqTw0jlVv29Q9JS5PV84GJPLt4KXGU4yjXuh9LOdPPbCi4gJ6qGgp3OZpyFfY
239yR5d+TDhy01YCEdRx0VxwMW89apsL7YQ+mjCOHJcNXMcsxkxJkBPV6xGYC09sJ79Olv49mmoX
OyONYok3bFvJW76aDR8dRpEoWPDLN1F1ZCCTOT2P3SyflQHNwZTm6A+RLvfD8KfWomI1VyNauI9u
On65CkZ1IYejJqV4HBa5s+dqOaXm8ECl7lrWatpHrb2HmLuQITTL9o4LhSFlVdvOOU1fpeOLiLRA
LZkxYDu/0nkOcykJvZvthj2P3UjspxZAJ6Ieh56QBmDjBQTNfgwspGMGH0gfmLKATC9bK4ZgNFZ+
jfBoV2P/COuJ7QbOJDdtLX+dnW0PoAxlrBBvYja6beovijuwnBMgfbok2ziaWObR9yx7fkqUifDQ
zdUu6rleVoog0L6DMWXdgf3LLnfqeu9k8SmG6Lwv0uq5sbOvyq28HfqE2th2fJssk+Lwsdpn6bC6
2rl6iZ/JXe3OnxRjUbfAJc1Y6ZbIVtBRa7+L8VVbmYGrom/v6oaCk7jD0JJEOTNnOR3sERRk2WGj
GGBLBbZ3HcgXXqsZRnAX0evmaSp/i1cqn1ucZmL2s0zfBVGrLqMs1D5ezfmWU+4nzQmbBTKb7aXc
zZ2VMC+aD0XGmauCZLyvoCRZKd2rdjChl6ZPpZGnvk45UhoVhM0cfVNEc4iAh3d2fXSRho3JXH86
ZQZcMLef6JfFBVBPwy4YiPC2jn1yBTOsjNUuFe3PwWOclhz5UXe60Md0iKifDhTl5l+1NV+rJHyO
OObQe8B+a0me6OR80GwdL01JcLqlwGgXabQc5WT6ph5r2AJ+30c0vUbJd9s6SKyEpXi3s5q3u19G
A9cxHylTnRY+GEzxvpS+N88cbVJEbHOhwjW0RXAeMKUMuN+3yqve6hj1Rrq4MewGObh7p34cXnQY
vy3I/LvJPVJBjaE90QcsmQifAj3KzZ7DNLzkISf2OneHm04iUEacR5E2SVFmHZ0n6XQD7dmQbmFE
7YQ6DjRaUvhWO7w3aLGt2eEOMQgur21/814RnIEUVOwRlHVjJAPqWsYi1tkVzvhW5VW3DSNmWANa
M/XrJnB4P0iy0h9K57c9z6wiO8jvDm2GnYG9x05wk44hWRsj6X2boiHI5kWyBYrtz5b90QCZ9vWI
twG/Gs07ZnQt5uZPvfrk45i0MeLMR6k+6d1+KJaZHjcCTceUwuwBKYbnCgSBCkM6tSzcAPORhPWj
7qbhNjA9MKAzIrqm/NO49D663W9pFAW19iUDKmVQmWVyUjY+4epCka7Ut9vwq0d4cLHH/grGbqYk
YhmRd4pjMyBNNJ3O8LKssnGATdxzuVwto+u2NTXHWR0Bcw94mdGuyay9PDgDGWtXtSiBpGbxx6Th
vk0fwwDQr4O0bxfJcpqPXKvT0aVnZ+NYtA0lbXxqK1TIqujvVd7NOzFwWydIfw37WFN0ztbor31p
E0NqLO5qhD7syZiZFTlpWpd3MaG1DXbwgEcTB+WYc3rvtikkCvkI8o03kJ7rDYSz53J+al0UVbux
lE9J4Jrnnx88W7xl5fyMKrowpOTlziJjvVcj5rERa7wDDmvbKdCdKI0ezGw3IAmiFfFoD8iYR9dz
WNgHiu6+UwvR1zHjN6tiyImp2aQyJBvuHWOqtqzzcF+1zrTjGmKmi+hnoGllGwPfz8nrrj1PKXPX
T0x56D52vuxl6wybVeZ0qVwXETFwXXVilwDj2ERYKv2YfDESEUThmuVXIO363jNXef5vwYm4miKZ
MFKDWJXBc1KZ+5aUGm9EU+BfQfokTNCfOsafrUuHemcitDrLutpW5VEDtgdXzoDkQtPA3zZSruLL
imlkUuN0iHGRiCUxDi4NUCQQfyByv4iyo248nJ9zW7xTm7lLRy6bFD5ami3YBGkLHOyMfVJnowD0
WJwi0x9kBZfWC1kNdQOl1qHrXLyu+mEk6gmbl94uOddEU/9gp3AVTvNiE14aytrXCZXzPdDYuLIY
wbj7JtWNXAPGZ+JibOsdZ9kMlteD5cPDErowXXUATsFTT5GLCEnOH8oDw2uoKjy8wEU4vaXkEMD4
sATDDRu9ATB6yL3+PQY+gGjT8UM6e/ayVJ2GM7GYlFLloqCClurAWvbX2u3vZgubbKQ+zJQqzkya
Vz2s3lwx3xZEce4QrMaikMClEY+ruf9jzQEKKjQbFFdUBgrvKbJEPgFe9he5SSANKGPS7ysn/AwX
+zXygJFL6x0M/U3TLUZ20qHek5S6qLnbp8rkLppxGaO0v9skWkObLyJh2oTX3b1YA1mKcfpoO94d
y5DSFxWBBnIbuhZCWAMbUeUfUZ88dJURkT7ZzqRmILXPYktv9E0lLcSf9R/2qDlAkXKnqxHS72oK
zWwEozYOj57qfxrl0YNLH4J8AGiXnseqZsmLtdRPJLF9FwOhNXcE1foMo0ov3sddr6lEUKwC8Z4Z
ByokWpXIAyPlAV/QV0zpCLf7wv3n9W9OU4an2CaIib42Dg7v31wFh2p2qVRy8lNsmKA3Ou8SFcZw
bkz3SOXQcAkB9fmWxA/aaQSGIqLLwtBiA/YehTBDlFzUg2GXD07bEeNcK9XyhjLaqTwZXlseWCCc
hqn/zKIh3yncjFveVilXGVueGoJletZVND67CtQaqb4PubTvcaV8KyG4MGZo91pBfZu7Vp/r8M9M
Cwo7jP7S1U1+J1gNbOK6eymLyLyPyRv4hvpO3fFhgJMk8pEFgqYFGTDVz5L64uyF0FS3XUbnt8zt
HzaQy1mx+C6Gp6TpX53pySkUW5ZWo5PKt1Cl78Rb7xpJiCyGa76ehcqS4tmJSMNmMVvwxtwtsq9J
nGW4sadWB0RLerBM0+ytUgcPZO++0/um3EXo01YJ/D3QPDQloNZOH6wVKzcG5jnVE9qlQgwy7eEI
fNHYw1vM4fiwJ0ti5psSR5F3hcLABr7Mkr1w3SvGgb0qmi8JFxbKnlmgktQZcxB0LFrDXt1uEn7a
sGcag0Lv0bE/RJi9t8mvdir+pKF3r8o1+uW81RwdGzFx4Gx/4Trf4EU8WqZMcf6az2lOAhOxZdxP
o8fYw4J/sqY/eOnuh9ax8Dbaj00vftjCcZ+pjfqiCS/ZTyp7RM68LiLmOaDGp8ROQ5KLFpkv40J2
D3lS8NePnftVMRT6IhQfLjHng20c9fI0Zs+klgMOskl0bDIILVm21nc41/UpxvYm/3ZNUj1W8ZsH
66UOHgjBsBW3EY7D8blike7nPDh2ZWXfO80lG73nWKkHxHSTD146PGFNHi9j+BUt1ypFMgXZbqOM
qfDZnO/GKFyfcF31m4r4bd37rdseoJTmVyjj58YxNd3YrGsXYOzbfAneLB6qa/TusBQjA1Q7ne3J
eKjNUdMyXNS3DFHNz8v4K5gjRZaC5oF8NIY9O091787BFgWZiXjw1I+RAhagLZTF/P2faWEceCAS
ERWX0ivRi7Ps7DWmha1FPhlL9avhAQ4Mbz7roL6InCsHR8Lb2LrUIfNeWdLvOLQ71mELO9IIYkjf
2Mcin75zixUuccSvhDQ2W7kUe+ayBiJ6g6behiiJpq07DpZHAcCvNniiBnQTGTnujRGVnsAZfuNT
BRL3nHnzN6PN/WryVmF+bvrkYka3oq+u0kyy/ZImA8Xs0wnryEe7RikHPKiRSgAEhza8FwB9IZm3
c9inL3PzmjnAAY1lqXcDKfSRVM/RCuvjuLAENqfgFy/5ljmBr4mReg2DWC7I3bBp/Tmrs/s4mhrf
iQzhryVMm7D4aSs6aHCcPQpJoRAFN2zVGgaTwSnxH1sEjADbQ4U2D8WQ30lwdQSD11NBK8+WJfY8
UcyRJNHi8iS21N2ck3nxNPQxvb5UjOzqut4HA1HMtnvIdkXpXeIUVk+V2FCNWHl6TfpW5nh/R/dD
jeOOyf0ULuFrP81vpA3OGVbYrrS+XOvXZFH8ARp9uqX0WW6FNTzF0xzuAqsP/EFUE00KkCSJeWwU
0ASMSGtOlioNlTGPN7l+FMv0meS0kygarFiIjB9lE8/n1TIBNOiZDFqwm0i/vHEqYj8f5x+m2yIe
p1ueQexlZ1w1NsJBx+uCKBjbrKI/jMM1gBt+m7uSd3rmXMD+vI5WQOG35m40PMVyWWDfwT9csuvg
Mxxtkr6TydXSOK8OXkpyqmFofnQGRsSiTV/cEPAjzSrWzpqtO7d9TxPCY9rOvkE9ttu0hbkwyAD9
JQdQZ3CIx5hCGGE0XleC6z6pLI7/2D1GakS2AeVDPktFSuTFlJ8dgAjBkqW3NKp3/P7NJiIKRQs9
L9gGencXjevFmGz+JHH0w5lqQkgZPxi7ljvodBfefvR2xw8UHt6T9P2oENWNb9LDSATra5Nym2NB
wTToP55hgYmdTLA4NBa2BjmlY1w4oDIWtrEZZhDiPON5bcfdWmat6FpYPsayoY/hrrfLD2m1D0EE
H3CecNHUBE/s7hauW2hvwOWW2eUbQd1LqNHQxqxbyKPG+0qXEkdRjgShR6JQxgh9qhjsg1z5dICO
Px3gHNiJ8itxm2ZjMCtwqg8eWjf/jCb9HmXZR1+wxw2maJOC7aJE1ILMV/JNwQTK5oAtXMiZKzlk
Y/czNMc/WMWxsuT7NC7G07KCnPpB35Ok/xf2zmNJcqS9su8ye/wG4VCL2QQQOiK13sBSVEIrh8bT
z/Eazk/SOGYk99xUW3V3ZWUiItw/ce69Z9zVWUZlfOz1ZZcXIOcRX8F2rm5rbYY5KwO0spRs44Qd
n07WTu5Mt71mE66z4pbYUDsXPVFBhRi+o9yT28ZOa1rDEbM/Gcdn/yMaRcMWp/jpBXge6tcrqUIb
Vr6nvM9eqdaUI9dm1Mgi8qFbN3mbfkk3wvG2oRpip/M2VS4TF1TZ81DSUmHvhYORqe1iW6K4I6xu
z/WAUst6EaNLlKtf3GileLQESoyk42vX/MBdNL+tDP3B2axdpWsPXEZhgriDng5DM9IrPwAh5K1g
OonBgq1xKXuSSNW8T9/HUrvLm/VLctFufC2+TTgvNkXH8HazwveTc8seLHGwOqLUeU6lWvsl3oMc
2t/IT8ZjT+pnxVFMloR7Z6fuc4oXht3QZQzRvbeIwBCvvYz7raFXP+R8FyR80YnGJmLa4iM2dqWR
JteSRLFwUAmEf38LipWcB0ydBlAmP2OUk85OtY9z7WBa3kIH7DBOiZMDqZJ3WlJ+rLnr7hwedDpi
k6lF7KotT79POauMeWh4hBOj4c6U2M9ZM3mFDgx+wiPLGZk1boVLivPlZDUdYXwoaelGUmw1boB0
aV9F5DPzym9bSOKg8hskG7l2rc3smjfVTTPpf3o/6/lI0yR7lILFKD7z0fYvKil0k/u9x4Imv63X
gW92+omTQe5su7kxM+AjK1537JCOSD5uBhk/pGl0o/HMxnkN5rH4pEsh6semhGEEoudfqHeiMyYm
RMs62IS3w0uCQo7BDokhxN2gXTWx1HCV3FQONKmRP3zDdPJk7AbpuXstMuR/xkgTVzJVzPGnNq2r
ClpMTe2wrPWuVpsrP+alt4cL1xsoH/dXL7GRMQD0eJcU+07TLmaCEUlcMyGeVKznlKwYyc9C39Ss
1qI5C4VX3rRe9Nr0w6s35XsS0yoGTW5FEVkgKCucPVbstxOrrcbzhg8nC0Qy6U9DX157B5m59G8I
D2RWjCAxL3HBcC54aS8FsqLWsA8zIsH9YmGAl0XzU+vMIb3ww6q57sZnoIQiNblVlrRs5GrYTqav
sKMPEv+dna2hz7F1HMB1yZ8f3EeLdNCluFaoSK2yP2nMn02JsB0gqfOGryQLZW1h51I/k+J2LrNO
Pw91vcMmkX0el5ZNvVXELPOkgyhZPC0+wdJ/f2EW9DTZwBh4HX0bJp0qBdLjo+0oATDyyoBXBP/u
aN71VB63tLF62Gj6WxO7SbC4P6aGDrAfp49okne+1R266D7N/NOMqmxOVCLf0jxXGfxPk795CouM
Kd8Yos07eDcin+L73nCTLzq2TZktzoNutM25ap2bAZnn1bXX5AHS2t0llrbn7qeXibVDpCQAlfda
9cWDiKMnmZm/RTSqNXfOCnN4dWPkrzXicEz1+ETQkE2WO51p+xAVLsyYmmU9y4mnECfejeScOPS6
fkuG1wBy5v2IYf6t+vpVZkjL8ACcGbPJ9gVxzR7KOebaRgvcMNZ040cM0ICn4p8G5GRfs49QSqcg
E8LYLq1jBbJ2J3C94oyOFrO5CvvxseVBi3xR9CpK/Hhh1SzIihxH7QPAmkzC06DbBw97aGmHWGiA
AMrhjXixx9KNX0wAI4IT7vWZAbtjYEqQu59uNUNodZMWyOSnoujCqpjVbq0cqZRJIHmfBM6g6k+Y
PUOqqpIVKT/NLTpl/g80KERKangxEqQWjftoyf/Ypn0ZW0ui9JSfjioT5jg90TLYHMlhZHNFWU2H
pXzDaDdndMIEKN0KydJWLPmXXVBMLIuY6c6+Y2IP7B0aWLI0yvh3cLl/CzexDonvYIrJothIs+yU
5cQcZKsBL2AYb1O5Yv5fDyIgxfQqR8PaNxTqil8mZjlpGcHjPUHKLoY3IymsSzfc902LWlVjPT/x
eV9px0nxS0/eZLVhHQFcCaO81S1uxYp4vSnzykvnTG86iEoFNIbupMTJY1q2Ng46eCy8zlD2YeTp
cUgwE3nlVgxjvXpGUFAcMchEljMSkoAoE8eRDFFYgcC46axzJ+G39cU+I2zCrcrvqWxxEaGf8mMm
gJVKyFUpYjFmjkEX2yiI+qXcLih7MPCzv1ak+humdd5GcmsoneWd5ZtNKD0G6MUTR8y4ZcZoHVfX
uQdiXRSzWm3Yh7ShTGLKqm52Ag56/DHtPXdndUmJyY57Jbqy4XsWffqOqLLPWtPzM4vXyW6vzYxf
7NiCXTjTiXlDEcRQkA37PFMilO9hRni0xB7V4J4YM6KaFiHFGr4SRjTtl2p4J+0ab/RGqZJNxjqD
1oSCciK06/wuK2Bd+xIB2EwQFMKGk+69irUhOHz0wcAsBslDJLl8/Ck+oIo65OZAeQuk7eGrGZBD
8Fi5VrxFSNUFS1o9dVWxzdg1bhaHJFK3Z0VYL1hkufHyPK3gg95kMFO02LvmHWq03H+tJKgDup2+
YzA+ijbbUYM/WxSGAWo/HG3jLtA0Iw1IpwBu9NIjHkHaZkQAtjEn/pUY0GG6cobZyTO8Y5nMjdSB
QdGgW44bFiBka5m7AZPRcKlWeM4JWie3tqRZLLtYou/vhoH5VzccXKAn3C3K+1rWX3KOH7VOA8J4
9nQCKDkvgN9i3EeagcQbXn5kAd6uLR5nrM+C0RgMbo75Pteyb9mzY16ROG50C8B6AE5fs9neTd58
jLLlocZPcpaczAmyjw10KJvjjjZMH3w/SP1m08ZwOAisj4IUhZ3mRvtlwN6B2nYH6c4z1MgMNwzO
lpgXKLHgKbuG4UvZ9jUvH1FDdYZhaAd0R2jfmcjv6YLt7HbAKuZuqjrEg12zvFSCetGOeF+Kjpm4
b9R/NEaIAGsYj039DW0ySo2kbgJRkBM+ibNjkziCxg/Jxkpec6zsi5CV53UVZJwY+Nu16y3kyhC7
2t6siKHzmtvImNFOYn3CJBOPHBZM5zkSH7XI5NNoYVu5kEvB5Af/yzT6k5hnp2Wd5SPGDUmvaHeE
DmONx1rWpPZkL8fJ6mGmboB6Bp1GxLJnYwQ7cIBmhofWhB/bXJq3uaKe1bvbxNLrC+SNDNjmEzpm
zffEjTW8gTl3dTxKt5iS9dtRl1jMMAluMSqjZQ1cbKlxG0lYOqG2Z+SKaLwSBB8yv0H0CzRmKp+y
mKgEyxIR1hzuo2lp1kEvE2R4ObU1gQWcLNmA1lfzM6b40bPI0wM+vH8MTEMCgbqFzj4mCzrLt46L
UnYt7AfQXbY5XlZsZ2l/qG2t3ms7s3UgpmvtjjTCiS2SWd85nZ0e/LS2eG/P6VltAX1rqHe6puPG
3rzIlSFmVVsxB2LCONb3H/A8uBumYldhZhV4WTQFje7fk0ET09yOTYimPD1AcQSaqRkKk5XAApm2
y4fTgE1PWJJBCKn2bvYjBiMFr0M21tvee8TEdNn6JkvRBd9DkE1U4UaOsLWEj7QH7l4rZRNREqYx
a9mfbB5ewX/jMP/CY0o/MV+4Yp0wXYA1ueYT40xc8jmp3XzvR/SObYIwiXWnxbCaFeq+reAn7QTT
ii7vGPJHfciskwN85+ifo44+1EXV7ZaZTUDCqIX5MpesbOzrgForINaQM7HQXgBw7822a7Yzlgu5
9S7LKdpma08spVlfRdx5u362r/GkfZpGLAIdZ4cwtfdarZlHbZ6NIDeJeLVqpT+o4oe8my+tXSqM
O0lYnAJJoTDmt8gf/IHyS21PbW7sDRNfJczBNzoqknd8XdCwo+nZDk6+7W1uOrF4Iy4Q1v0yxqc5
9xAm9XFzIAcv8NpODxPJ1okcFkKfjYHTk6xnrLVw6ogEOtSOxV1Tx3dTg5xy6tmDO3V87hw20yR6
v+RDQrilwSAOjloGAA0JWz/ulhYfoM1IrgVmUp9tiSELhSiOROlRjvDRExQZFKe9MAl9EIN1yQyD
TjFFtd1j6yrITu4qx7pmTfrTET4fzRbbWQ1Ij/UzpHtCCqJ0P4tK/Do56bAaYF9vagB4Yh5IVJZs
ikZzh70atrI8ClBljidt8sM475j9mfZ2RgsO4VMgEAaAJkXI2RqsjLiB3ZdJ+mSQzPcJOoowN6bQ
oeFAJM0EAqUJKGK6EByNVY4VL98YU/4OQz7vI7KRt6xCvtxM1/ecKyDjbB1AA64shDcSQwTUN4PH
0U9Y4sJdsmGSPG6twjhZqBuxnLqL6uFDm7l0PBn/ZG0iNi5WK9osvZObp1+Og9+Ca7wbfAd7zWqc
Ex2uQwnH6UsPHY9HZNt8ePl3LSL409KV2aluGwSrtAKib/eDgci1d/IHvYk5cE+rwIHJX3ngRUcN
hLBr2y3zh0uqm6wifvqaw1s493rD+7NYTDNIOD1tAxRXl2Vo6FG+/R9O7185PdC4/4TTu6t/is//
KGY1Dbg3/vQ/KT1fIDn1bCF88//SeNOfrv/f/8s0/uHopkf2hev//U/ev4pZxT+EabsmEB3snKUI
vn/RstrmP7DtNXT3X0SulvffwfQM20VL++8wPUXmORCEOva9jiEMKMJ/i+llo+janiIxbH0nJ3Ga
i6SJRM9tItjwSehy2H6dI6e8jLnJbQ5q+7rW8s6xh/ScJ/i3r+MSTM6sY9whfuh2L32SvI9dXL9i
J7glmOOl8tsFgtxuD3qSdGGJYZvInGUfSTy5sGPaOClD2Adb83F2NZljqRkI1pG11JpHfWJKi48C
jSSDlpw7qrc/BnqMwEYNT7YXGDOx3swf6WVzD47b94r3ygOuqsmiGId0t1B8BRknKjp+Kph11YOZ
yemecStrm4lUe0xB8I1hutH/ePDkIdN6/yHCAS/wGe8KUtV3bSm+6lxPThmMXegNeOl5qfvbsIs8
2Eh04xJBJt3nGU/7TccFTabKKmNYvuY1SZHCAOJhsq2DkjOjYRrtrN2RyOCtbqynPnrRLgZb60z8
+NgV+Vh1JMQX3s/1fK68cavjk2bCWjvRsi26JmAEh4J3oPoj7znD0YHELj279eSFHfzBBDkgqCnQ
RIYrK5PfkqDe6LWfMRTB8lB3cFBAWK8T5wydj3iRhsE6q5V/NE4RgM5UPAnG7Uju1fWfjrflC1Xb
i5BZdtPOPX1FRgZP736PPc2aM4vptXA61uT0QUgVVWILb6kouZtMxn7ZwKIVQY1fY3AxFAfGX9Z+
HDH6sJN52LETR0okoLzqiZFcnQP/IGwKmLCyzLMIs4sXxqwzlXuQ4RrmbXp32jmF3MXWY0u1xcY+
1E17Y6CKnEnFnclh1InJw9zki0GIJBNYLntU0+Sbi1x7Am1ZamxLsUxwN6aR6yS9VtbWdm47Y4JD
Saqn2cN6NmZNQ8sfw+OP3yt209DqIR5y2KD3gUEp7kPZResCT4pj/Hxl10uvUtLpnny8dgjW2KDg
2ZoTNnYJIu7R3FhU+rXQt649EJ9nsfBBSITFyvhL4hYj/zoYxTMJnoepD5mZbUbMyLSJxvWLvELC
0Hhd7U+NggOfqk1Rgw8hIRZhDrdQpz+ule1QqTHasIE4+dOxR9MBz5cXh1KbD116mu2PsurxJhqO
kf09SpJ9bIgk/9nI7osUx33QxE4Zn8VT2Dd7KQ5qL5WhbEThYxTBjCdFBdViteTeK+kqJlEuY2Ud
70mBQvkzE6i8+5u02MrmqWxePcxARr07Zjnkan1C1RuM7n2dMJ3AJdeiz60RH7NwC9PxHZlmULYH
ILZNTTBY6l6s7h4t6aa0sjDXPybgvdF4hchnv6NvEkaeWvTkQC4U9dtIJ2KgQe8IIuzJMZzhWStq
sJKnBtMZptXZbH6ZomvlsuFexlCL+QJB586ty4rFctUePaxyejHHoTw+NUuFmgpdD1lQBcO5+2XY
G/1FT8+2DO2I7JYpJNNpl/SIesV+UgZF9sdoPDQukvgM5G6hfcD/bd0mhN+geMLI/Ohr0dYszcD3
mn3ZsYxpLAJFEIX8CLZkZX+xBrIUwHC96pynP0lWhybmnRTrSf5RNhHt/G3U3pAbFGg6ZF3NYfBZ
l49pha9VCVehF1uL1t3QUIp01H9pu5t5NOiVGBy1xJfg1eaD/WMh3vBoZnobm1elxrqoZoM+gpAg
CjaY5JJnNniva89Az7hpugyNCuYwuHVXrGqa5g1j4JaNXB+dcFwO6Cka4xyPf8zorrmLcsQjxDFN
5nXW+7CSJ+oV1GzHzj5PCCP7jLDO9UHrldkGdIQ8u9GTuTA/4LzHbolYnqcyG/GnS3A1eFwmBlzf
K4XtbN61yU+bYnaDhmN4zqfr4v/BwBC/g2ZTYgfeTVu2dqxDCeBb9Z2NnTWGaBkzEnbcf3x02FWT
HAs+xJI1oGb3O8f/dQpOl5VAbVgl2/mjJ13gUXPCLo4ZjvDVSblcGeJZp4DkOqOgPoHOJRHxWs8V
yzM7w00GmLT57ZkvVd4NmZK1wFqNbIt6Z7BliYo5wC+4NU41WVoJQXu2t4uFhhm4kv/fa+3W1RBY
GLdoqPFBZ469reWbETsklX0TthkMrA2i+mWezoSSeMteTzsmfph5shvLUOOCDYVO8zmnnB07a86D
tjz5WMnEMcELd+NSkYr4JvNfLtqNaUPGclpaab1b8bAaMjwh2pcZ+K8pj1b+tDp/OtKMig+bGM/2
h/45rEkZ77+dUoRa9MwIstzZrdQP7ggC565MWKriqYOKv/PqB3fRu4OBtIcJ7vi9TE0c4prkHI2F
xbnrITQk6nTToqYhRsQkiZa+aK91mRZK+gOVA0PGEz9isf6xdPHurFTlQEXYOg929Ojbt9hhHl3i
PF60FHPACYMDs0XlQgDUT2KXDLlGeHNa6zcJecj2HLuLadBvmEqdptrLL7ZL9NPs3VhjZj8P/YcJ
y76tCrMMJ+ZLpM3e04HHD6L49tH3H8yZo0oTPUmgjskKpxp/y2Z5dUghBJ5Wr+C9AnCt1HnsyJ7a
J4Ozc2KiDMeq+ypbxu/lhKxHlvkO0Uy5MZEfMRXWjW1iTvGOsIwBE2SfjSqGSsOzzsceaW5gudCL
0b2R8mEg/hxWAIk6YuxHk+gb2rRU/0IuhI/AQ8Wa1l+QWZCp6f1i4ODqd0sNrMA+y6nWkzR/o141
oqQrT7+9i+vvU6tdyPEidfEeODXYidTdTO1LPj1hDH+orAGtHT5fNS0lyzUX5NcRD1A3RBxzuOEt
YeRXsn3wJbjx/Q+N/aA2Mr1Ib9TlyDCXkanY5sl0kWSuEmtwypUQ2i7c6Y4FfxWaabntU/29kObN
WiYVS3jtmOPyH9h2i1GRp9b4jAu9jhg/oPBC84yfDjdkwRT9ggtVFiXrXQt8kmiUPKWbcT86ZYJZ
k22fkXQQDyyX114LO4bGt7g1kYa88uLEnXPI0Iftc/jBGNPOtMpv0pHzblFJu7WBC+KaO4+IF7e6
i3yk1hhcmU0zH8lcAgMtrU1vtnSnKwmTE74kd4WWXSIWuVintDSdfBpNLyO6HlOWgtwDwNP4xWvG
+oqGPtmOoGCbYS0unoVyetVF/xCJGxifB5z93b0Rd0pfyMRzLeVCXYRyUetZS5Q2FFsLG5KmzrRL
T/DrcwjsYjJbQBMxL821WKvDHGXNIWnzL980TVUQG3tquqPvdiuvFAFw2hPRnomHP1hc1oHtDvD0
Wr/FyxNjXajLLvtabH0++QA2WodWtMtb5JB58ccgQUbDiHrDpIDTY+Ab4mmErWe81Kk98R6644dL
qfY8lqp9upOENjCY1BEhDCxCUq0+lfhubloeJ0KZhZAJ0MAocVuWYJCnaXIgLRlxfpt4IDAsYtcO
gCaGxJkhB+i4IUD72T9qfaO6EyrFWK1ktJydsIux6wat5GNpT4c5takjEod8ULMK6pKrXxr1e9WT
9FikJ2BVsiGIud44dCNhFc3Po6V0oB5p7JUUb7ouQKjdNjSS+YgU/VnXvIvQkQX6hPD5bflmVf1w
O5d/HK+/amz+Mb9rCULnJwdWQ6YAdJUOU3lY6XS2rt5C0Kfiyxox2DSL/MaYGF5Gq/D2M1uMrOW1
JAfgo4/jZxapeGMRn1ORO+lWucbaJSevgbS0yOpRGLizv89y+xzBhSIzjY/N5GDA1jP2iMWwXcnF
CKwZpMpuO+rQquV9kk1QY2YDj7xStlR9eauxEW+xI1xQagct/oI7o0WBO8e/sSXXsM7Els0VwlSU
8og9LUJmZ1cG0QBNqS/SPOgZsd4sG5YRHMCvtF/TImuRD+plwSldllKeATzGvQd8sGtbKn0cSJI7
hwM48TWEyUuxrY36wzaiHeKAfmcjuQmSkmFvlczMeNsc4wPAfnb7ojgS9ODzPhpfAVow6PIYXfMk
SnzDzvVa3dYsJ86GFAK+2nzN81nH2H6QylWAbZWJWMCWa7tfM+urKTUJJCWHYJLYu3pzE5YLzHOT
WFS33bfe2vHBE/izeeNySfsOJH1qkYeRhbdfUeYxULTRg5sXP3UQHmMemSbYcpoGGWc+mcPJslqH
kX9itUgIzAjRMepzmNQoCVztNVHhY01OQZsSmMgRAJGCTJ51uZudQUvqCB/+WHdYejHOYpZ6znPv
Pklcmrzsueido2Mnn4PMHqw+jSmDHVBR80mqeID6EmeCoO/C4cVlRppY+VeamOJUrdPFj6Xxgvl4
vl0mNMXY812RhTDvRMCSed12sTCPBjnEKk9a9Dg0Sm4VU/fEnMid+e0IBZYhJUAnbb7otXjrKWdQ
j/FZs8ecZEj2fw1WlsyDkyfm05IC1e+2k0a+4zxm2Eel3g4ClUI70wDkEHG5+AEuu8iwxU28tOfa
uMkqRDt9PvSnsQJhlGUXYlkUc3Tk/VupiUCg+HqcqRfjGCeXtnTvGyRML300be3IaG5t2iYEVcVd
vrbv3HBTaCBqZmd0EH497NhJ00NENrr0CSF4mp4HiUaAN0q2m8bhYI35p9mkWBGKfA4rhreS2OOt
lETuufGMnxYqsEZU6BfuF9OqQ8/o8TsBI9y4JGtErEdu56H+6rs8PqDzI0naKvY+FMxGx9NX7YKS
Gy/64jrh7UB+jvSgBYyiH6jKsHSosjLUhONtBmf9wE9519k123l9lneYwqqw8+yyYiXfFTjOr63+
kxUl9zzRxiC403xdVSpAJ1gVKB/faej8m9JT3rssOgtsRA1jvqNHJ7smAmgtXqnNrJNnd+Z2/Isw
wjKS1dkfBtZLkcIccwU8zvIZI5InjWdyMhQSSXH6ECtIcoCWlAqbTOEnYe+PiwIqdYVWljCWZnJL
7iMjhvLk0biUsbxpsunXL7sOWNQ/drCak4I2yeIuD/56bU3xTNO2T6A72frRP7CKHd2MTD9wMnpO
LoFUYaEFfGjxFxSFGO0hR7u/COk46OGSkJmLufIvPlmhsJzzOrsvegzm1cNr5KO5nFqqpWhtvjNY
1QZ5M4MhLG5Z37H5OOsKa83gW2PFveJa0exGBb/+/W2hgFgXMpa9sYnFMrAsxyPYbOExgIWkZcoR
h72Caxs6EQLZtLtFGadwBYWzn+9j9eYrYHMXBelmCtfVpG+HKwSv5oLySpheNvw9hK/Zg/qOCvo1
l0ulIODmLw6swODCv3pZ9uUywt4Iok1ZZiUCN0WB6tB/dOS5gjHG3jHeFiVglu72j6hen3oFJKfr
XdN750l85wnTCAtuGV4RUwBI5nnVPkb8WdCMePFh1WHlJvtBrMzpDq5CoVeY6FrB0QyBvsAqATdt
wGkJQd1DUqO1YJFhTg+LgqxnaOvJLO5ThV8XsuMPAGS3kNkThPagUO20lTcF7WPUWUGvme0O2S38
pAK8JaT3hJPkUcJ++zDgIyy4EiO1gHuz47+UJYtBN7qRsOMy+8a9/q2EKB8VWp4pyNxVuDms6jP0
FhIThaJPCkq3nWU4Dm7/tcCrr3DrnQLYUxOUHR/OsmCNrRD3nHWrqaB3x6XoWMv5kMWkqZMcHYe4
pRIwAy2vW7jDadoeS2m6Tnj6XpPbasDYdo84CMML51oq+J48aNwzJRNOZol8SBSk3yhcf4Hbh2LH
2zmfcKDoUoKkvcPouiU2F8NFM/I3kb7qBkWGNfnr3pkfUkkHjEpgcTjQW+/YONZrZYsf10Xl5UTp
k+DNuL57SmxgKNlBRuZDjrNQhpy6Qa9RKYFCglJhVZKFTokXElQMs5IzNPEfjNfsk1BCh1FJHmIb
jCJBBaErNQSqCFfJIwo8cR/xWpJpfHV6a2uo9RXgEnMD7Ny2bjZ/xhj5xhGyixT9xVCVtyARtMkl
d8KKcyLvozuPu3lXODj/UhJDx/PdKGGHpSQe8RpldP7ziETcPTB1Gk9DnCMJUdoQJRKpUYskSjYy
8jnAxZd8KgQljpKWDGhMMLzBbc7i4I2i9is1cqQUnr53Bhypo33U00DjJcd7Pazj5W3GRjAUXsO8
TolbUlQuk5K7EJJAsYgCRlO/0CncRzVCuOGdl4pTXolmWpmcTFQ0npLTAHukjKQoj/7+IlDddEp+
Q2YRg74q6JQwxx+Tu87OWCch2SGKFe4grZTEmsA0qaQ97TR/WCzqVzQ/qRL/1I4EbzD7L6zN3lIl
EGIQycQA1CRUjv+RTydmJOytGpRFFQqjGKWRtjjPNcqjSEmQIiVGYlCv2iEubyVUwqRIBCnaJc18
FTqjb8anf2IlblpROcF6GRsWakNQooAyhgjgBk2UqcRRSAY+nHR5WZbp0qCeypSMiqX7g7sy0lPz
8EV3UxT8LmpCVu58Zx8FaqwGVZaRvGjTDD5GSpnSdTKkj9ofzUDKJdB0kRVf0Qfyo+jovfhr3+sE
0XqipGCDEoX1Sh6WKqEYupTPSUnHkMTzFkVM1oNGCSUvwwsPG04bInh4itCfte3rouRoUWXagOPi
Ybbla4v/0nlwdVaSSsY2KEHbgLINHWjL8cHlq0Rv9KJNiLroJuvlEaEqFwsKuaFb3mx3fFyVdM53
kmdteM2TCnRDieuSkgbaRG6nK+HdqCR4as25KFEezs44PDDORq3nKNlepwR8uo84EB/xgPnFcDQl
Zo8Dzoh4GfdtMI6kXLnxkwn9bypxoOND+rrjlu4QPX+DN3bOcnhsjZf/2fj9v42f7f+XNn75p2w+
/7/WHH+/wD+XfmSJYM3hUaDphmuz2vvn0s8Qjmt6NltC8984c+j/wLGD1lHgluEw3jb+ufLDvhY3
XL4KTrSebSk73P+Gfa3hOP9h5YeDrme4Ao8OUHy+5L9f+bkGlJjjKfQo6vFP68+5RODm6WdpPHLA
sb7gTDUtGuLJ3UUm0hlCpCjlEcUmDCYy5Dl4gzEGs6j1TQbwNkZNNdkvznxwyLQbi/fMucYz6wTa
KhBKJoqWWQd4XwZ5eahyatL1wzU+hXZD07IzEKsvOC2r9zdteZANEFH9Z5NwVw302ov5Wb4RM79Z
VNwONqFUK8omJCuj7Wixvlpe1I4DYOCSM13mb1AGFQrSGtowKz/mnivCWnZe89C0r9WQPXyU8VPD
uMSbrya6q2pv9WdrAbgAdMKniLbyHlNPPCkdAr9McJOOyp5pHRIdUMKr1tzb9YE9GwHpDPxtcgI+
quKK4znfBBdPn4WVy9DGfWv4ouaAld2Dz9zLCtPms8btB1+BaDjgWoGeqzu1xDOB4UesWT1ioYfk
KhEzeSdLekFLx6u/5+45Q91pSOytfCIKgIzwHaOdG41ftzv0FZP0Zv4zSh9hnvUw5NzYyTWRcruw
HcNqcZjtDdr23J5YKFXbiosmEwMVKGpJwWyfF802oCAJjBf8jPTc+5IyguWQNN9NoDzXOkbxboEG
syBk0u5suteRKOBcvKblt7puuvGEcTG9LAd4vbJtmm5b7ZiuLelB7gYdFWcaThyMbVYM0sHfAhNo
J/aTbZVGG3KVglU3qYwK1CL3pZh5EWC3u5DKj+9VP1I38nSRISTgpB5+DoeFkhCBAofyEfOBQHbF
VSx4xg3rycIeUI+unvOIXx3cKze3PV79Qds4uaWOYqqAB39wgsEYKHnYveSXipIMi4nsSJsIevjE
mGy2ni1h343JcI/DHrQGi4gKDTePiqmPvHjZeLdCpSaYDEyMMldV6gNdiPyC4wniCMw9vfXYyJra
fQdNvXgXV7xk0X2SQpLtsP3X+r3lfaDPJ6mNThdtFJM1IiyZ1aQMHvwHAxXBjCXsYnr7DvF4Uzzj
3nFq8ynIZtgOYrWGmURXZYHBPEWvALtgTNIaNxuWpZXlB7KNsXKhCU3uLMYdRkKsIWC8jtRLX5B8
xJ+uRSUUdnsyaq4YlbbeS0ZdLRqY6WFODuSwrPXL6mBLzObH2ZjEJUY3iQKfU9Qu8JEtI+LZL0kb
NPaF+SnXX8t8bgu+IgCiRErWMQltDdbUNrONcm+z9MH/FAyS+Qi5bKvE5nHd4tuYWt65a9pDP01P
U/9jdQ7iuPkwpq+eR546s1+XXKzaVQ5CLGRV3IZ+ShoQ6vk2rT6FX1309mnoKNvp/9HzrvjQjd30
keWnvvlO1i+XjZkZsXIkqiD1vwrrfiXDYpQWYCK9Lm+phuft1M+qQJUEEbezOE8p4xndJWPi0fYY
sFdy1xgFThvmgYgt/MXECLp6i+aBoa/HSyBP9ID7lPAjTiJX570kT/qcb6vS3FmNfcybr86FpR6L
HWEf4QxfZBs+6Sro1caTmfRstO8B9oGEbksn2WEwuF2Hdcua/KRUO7Fs9+NqXaPOVYaddAzymJK2
sGpniWARZ03QbpxED5FcvwgEDAf3bU2c+iK7CWqyTz5HC1SuxFpjrEZGRbG57V1gs8rAsnBk8rIz
V1SH0Chi01m4/mExY2w6CF7Lh+MrcXkDF7/a/lTeCNt5muamQfZOIqFdL3dS5seqgeQVI7vEdf0R
a4HafEFj49uavNYnjaHijEbgTW/T7zFlGmNrrMP82T3hnvJiuibzzVj79hPn7NpxcZo1UwFtz0yA
5B7Yk+GFLGySLcyNPpbHRXtk5KDwKKIbPAaVlZntTGzPMSP2tFB01rJVnIkxZy0C5eGP0WGQUTMn
Dhp0ndiye+nW8dNH4rnu25S2rLR6NECjg4Mw017lk131rBJbAwJUp8Gx6/Q3znRIaZwpvGDIG/bN
/4e980iSHGmv7Yq8DVpMIxA6tY6awLIqM6GlQzh8zkW8tx6+fb2D5m/GnzSa0TjnpEddWZURgPsn
7j2XXsbRR5FOUJfCifFETFrDGmSIo3YcqfoJbdgobHGcxOO0BxujNs6jVdIpplgwq+ac1qqA2cG2
q69MIjSyH0lAWOgAGzKgeSj0oKfOy7+Z1A18gh25MM0yjiDdQF52jHs2w3CQ7vsQX5WJEyYguhoJ
6IMTM5RE/xAfQ9V/EYOCWH+n0/xBLwr7xRJWGLfmE1RTFgMdiQrZ8Dgvzu+UOvwxdLnB6ezHw9jT
Gsy+QiDaGt9qXRN3HQdjvNzFRran5vZ3fpocHNqf0m/vxs7/4XDrNp7ZB6cgw0VQpvMT8VL+09gT
nGZy2K8qaIvZ170Z+9PBlrelUS6HzNKo/QHF7Bqk0E6mx12viORDn094zvIrn+bf1lKpXasx15qT
t20n1IlD9UJhTqQDTwZOnonBEQubNxlbr3rFj7ld8JT2H6xpeQNCySFmszExOJMHP10IxVb37gwL
MXfS9465Auk5aTRpPRymfApexVQHDB15P8J+ZgNpn9PUGC/w8ySSb+st8f30loxpUkMZdi4sTLsq
Gc/MCDeSD2dTmXV+JoEsk4tJF+e8aYQKm4FABDp+EyFU6JI/0nwGjktsIcC0rewREdTFbYuJPCpa
cjeDSjrbCrdJVLvJ3g3GP4AQMJbqdqFHQGWcS+TEY/lpwHfZFgG1VJ0WFWHO5FQLPui72b4S9IOv
wIOdGFvM100TI1/HyrUorcjqSFnJiCAEKlITN2MnX0oN4y5EeQsxBMlk3h2IC6JeKYjj7eUAgddg
7CCni9AcD4IOJmMczCYeV2XRVJGrJjBHRJzhz0HxMPjNTjOTibMBW8RIOFmdqGkjrBIdUE+ytS8B
rpHuZD3Brg5vunm8LPUNLwf5x8rQu4TJIkGFbRXftFn6Urfj8m4yD2ajYN/Femb3xcY+hlW68S1e
ZaaLTMLbNrwPmI+WK1RmsbOzlwYBvwx5i7w+A58NCm1Ogs7p/tg9pUCPBWEfDl/ob4Izz/HzUCzm
HqU03PvZ4I+NJLQSNc9JuGTQKv38wLT4EnCZn4ZhtA9lmv3C4Zbf5nIOz41GCBWoFOlHecXNnu+d
imuWATU/AbhMG46/k6m7ahvatBzKqJLjsF9EcFuy3LkbxuQnCOUPRSaQngyDixVyj03NW1MnSJFf
ZFAwsBAkCco41ixgq3dDMbMhXgrRfZNwTzJPx9aNdW45VWtcRGJm4QYB44OSBRpwJvrHipUGxzNc
LrypimjREQz98Imbibtt/TNNMD2NHROw1qNKDCouWUvwpKY4t5Yy5/ACFRbmLprVmtqOJ2WfNgYA
nbLIo7Yzjx3aSAR0hUHfvrT8G3h8W9E+KIvf2wJss82c9qNpbnyPQVCFz3LbNLvmUNr1Pk1UtwW/
5kTYkzA9uBbLbNfmm+uRbCGMORKdfi1j9D6E+3H08w6he1u9J5Rl/DtpHnyAshog+9iWH0HpX4Om
Yew59zclQTvERWfj7QBXOaqdB6YuRVJullgbmyoebjxGqMhXYCytdgzUXbepQgDSF+i9vLSfWC4y
G4GHlNiQWEVcxpux6e5TSmNCyHBKM7+NZj/kE7EBVDSYLSSG4UJ2e/qBl1SBu/daE11/pgwoGF+V
13b7FkLQMsSfpLMxzczwvic2+N+md68OWUIXdkvkldsjq7AQI4Oe3L3BCJQLaH4hamXYlSlZ42Vc
vhlmG7IBjyG9UAoJdMa4GXmp4i+wgJ1vzDu4+BdRsn1OF4bB4fzlOzxuQaNvvER/p2pubvAavSGy
QRrPgKiPjV/5WEUTo+KHyRuOnlexLhuHbJelvAHFbZETr4M1oEXvWewLyTDJ4v3cLIK5HvpTKi3u
r51t37Ymshs85rD3hH5vHXfZ6jh5z0h189dpWhq3h5iftB/kO9wJTIGF6UQ28xz6NOdAOlRzGGN8
aORPOX2JllPRoLoNt2vXZAjnGKIrioAjUCvzMdMDs2MAy7mTGTvXri/MwyhZ7eXB9FvzhNQOBYAg
CDLtf5DbM10CD+n1CpR4nYSbtqpehmqNZkag2RZUR3ogZpdnN4L5426TKUfplQ/MZn3CkBpl3mCB
vc6TNE+dal48OV6EaYRkbMzM5mVw1ITRbaXkS0Zulxxs+uVN2Po/+CNxMfrJuXHF3uucn4QbY1/A
jBYdEZEE5hYn7imDjmvsqIdozfuzbfHxAaZ/zFrzzcdwTihKww3gIoEc8aBkAS4eMcbH1qBi8kJ1
YMf7iZlwlDRJMiYa2VqhRvodi9+ZqVx7G7u0iotVHSGTFefEm66VSWaiZbvXKaHb4lL6ZZC0jQdC
06b1wTWfMqb4hJZXxQUgxgRXv4D0MdJtDgovlzX1b0YdyChpyLXBivec2YQhw8HhfTPEwOpsOHhS
3JcWcYZB81j1JJMMktaHwx05XlpiR1oDcBvP2XZMx6SZPZaWeQmc4t4ZYVgHauki4aUywm8Y3rhB
u3rW56eZde8BCHi+95dmp8xWRx0E7jtW+PtgRFcke5NU7oVNeMWkXjIa2bhKiZ1Vo6wbyT9nh+gM
J+JuWKwnxiMBUi0XKHWmMZMdmHjJ2fGwzy2z/+kw7Uu6lxBVwYUACsaa8U+Wt8g6kW8+OfCRfZnH
x9xTLBZsjOPFaB9FWC4U8/l2NokwGOQkj0ZtXIbKSI5sseqNGO270p7Ovk8QtTlPF1sb/EuXIsTI
5Hzhdjm4ExtJeXJacGtkCQ5oxEQ0yZ5RylR/GolDdIaLza6ZLqGb6G3tV+rS1HjVbH5B0EjfZsN3
3aDsghAdAARr+547M6Pxm8ncmDwr2JqUzLnDhiNgyI6/jPgxIKmnIMRsXfr4tvQUuJdc0/wH1zG5
UgC4D0seD2Scm7ytsX4Nc1zDws8CoMnIW825+XRLWjt36p6TxvvSlfOVBvGvRS5iL8mCtvoa/KcX
HiuSo1GRs2N3R9NjNcnUviO+DUwcYWO8qcfWm5Ij+SgA4KORU3prFOONDEOf5Brvq3DYhcrSGI8G
QC4Od4DKoRMl1IIHo0ifZS6f8j4JYct5mNMCl6WFwGu1ZhTMdfbWDJ5zqezWvyHq+HPOi5OvPuMh
/eaKPgWWNe9TYzL3fc0mo8cb1Jm0iyZci81ioeFkOUXoTDvd2NgzfVugUA0xwHsLkxfB2SA2aYKY
bVzQfC0JiqMuMdOjr0j+MzR5uAUDCByOxnbK6vDcf1OUfnGFMsojSWsrXS4LVajdEFL0aI0cuYVy
R66C94fKmZrDr9nkjvnZ5HrGu13kW6YuacYEDHXMB/EwyPsMwnwErdoi1rPV1uRpIN0cQ+x9LLfi
A4bDq8x9d1suJeAhm+CVdubCFxBMy0C957l8mHo4iIQCUiMYESY6xv7iWXkOgz73s8omh48/fjGo
TkAGYxpnckKqjN1cXBJbtqQLgfMDOi3GAuJaQF3UUtuT7Vg8kYD+VdirycmeyfVdKsRwGQvxtvMV
IQnaj3o1kF3XTfeN4GITflghqsjfiY3DHMNyjCP7NEG2jyDcZ7uKKS25Cmz9CLF1IdxR03pmojha
UD+UwqB+155zV5CwhayD3CUcVVYF4SALmuLUofUnDw/a2dwQyNgjv2Wkf2Yn+EAbwgUUgpIr5fBe
AcvUrHAuVr6U+6RlSTz6KZMvQ3/QtQ/bjGhrNwaDkNgaGXPffc2522Aa2OLPJpH1XU+sE9wyZFdV
m4wygFf0aLvMAm9FBRaBOYf4NeIbqsY8PlcACDdGzoXmeii9A2wEUGEafOqIuAdcsRw8vxO2B7Fr
78gZRlBLECyrfyyOnXrMsvk45ys1OEwmXMAOaie//QUuA3R/jTbJKtzvZPZ+rQ1Z2wDI1POC1tWs
kLm7xc0tgxubShIxXWO7f5bwmtv9nQV4KwptRNOEqL/QMGLt83Hw2hNtkhIU8IbPxzhY+XteMRwZ
MDSBJMaU5jNXDFIycYI0fR+ZyZPFXZ3yFMOanYiT7sMnYbOWzg4GD+oBDwl6kby4adcRaNbyqy1l
8FqXKxxhgFUxmgKL39y5FMczVuEy2YE12uYpGm3Y0t+KATatPXWUiWwu1Suu9FWtIDT2PDFmci+L
cIy4jwNciGb8cZcw3E+VF0Rm8Yeyn5IxVGzsCTCLCQBDSk2VPA3hjtmcA/xkpwuO3bYx9qkPmJo4
LjjYJu2hzaYBBRucI8kbjp53QaCY23vEAcydEjx78BE87iDjwCLexEHiP+ipsxjY45xoNBv1UXEc
VA9u8uHP8rZJ7QtPVQelU8Q/VKQPtlU9QyJFmZan+5x01V3u5q+jS7/Vt9l3jccWZElOjszo7QbT
xK4pMDeEk4Z4oRnmAcc7GsIm8GfTeNUFblURtSkQl8ZqTx2fxKEYwB2Y3a8a+udmSbEKesFO+pg/
AbHudPLZJaiF5OIBX8nT13qUx7EfH5qguoCu+0qsBdM3H3qTI6wLSsy0X0ErPs3W9vdTlv+4uQXX
xTKAWjlAukGhFjdUybeovJBAhP4JTKR7Ji4UgTHDCloMJK2dRxVPCN6tJiU4xMF+I2kdCGa7Oq74
UBYudY/+ipDPZxkaw75QT6Epe6zZ4w90XnrmogC8UHNotTxs5Wq6mZFOIS04Bazh2ehHmu+Jv1w9
qXCTUanmyJHWbJTERigzNF/uyBw8+W3mYHxBL/c4fCr7U69rgdk/DrJ5msriJc0XSt7yUMXXwZk5
HYG1Gu0pm8aNU3mHNPFOTRtewpABAN7Rs2CkUSK3HBFSdgKhG88WptYKKPtYPIRVj4uEfS5QCnhx
HoOcQMfHfiyOU1hdO3TjmUouiy6upo63k1D7Jrj2aHYZBeJwsdPfKD2s8A/knUubPXZXt00eTPMd
ehZv3HkGrFkmpBGaCFyd8NzW9Z1vw4xs+98eRhHJEmh+RwzLrH+cXsNJ3c4BJ3ZQs2Hinyh4Hef6
o+v4FEbYEq7sL9g0CgfqOxt1TLVbfzTA9yZPnrmz63DPNIC5jcvYpCrNR2ul9U7OLiCLiIyGkCmW
q2RUrxwIH6+Cp8AWjPElJuTZzqpn1NnKH9E9or+YQnuh+mFPG5onL8+Po5W+g4P8cgp1N/LJ2H5y
bVB1TVh7bSIRU1+9JBLwfAHivHsYrenLMl/NlpthJng3K3Z5wetJMp7jIYhJbiRvcCqCu7G+A9XR
b/53U/vvm1rWqf+NN/P//d/yX//lv/RmuiF/+t/WtCbBoB4oRIJBLTa1a5Dnv21pzeAvwzGoZEPX
CAzX81gN102/hom65l8mADSsmY5re4xP+UP/8GayqLVD12aH67DLxev5P/Nmson9T95MCyNBaBLT
8Pdf57j/yZuJWmYMGE+Y287ySkZATBTc3j1NroOsIUZ/KRiDsbBrHsv54i9MOOGrGzlGmEl/NOmV
gfnJmXBvWQbA5LqGtCQd+zbrZ7hiCJVRNdIJsgUTPM3sCmgl/Ro9irHqqxGA7haf15FxCvdQBWlM
qdu0uRqFNWzRxnAhJt0HpyN1Kh7LJl/eGEcNeO3JkpmdhpUJgli2Grn64l9xU2b+vWzq66zkDfPQ
1w4RM1P8XZGF5NbVoiHCDGWPU7PDSOar34f4273jUvt42iga2piBYYGnoQ/vJ6TDVIjyLQ0YXYfP
dTr/Llh07NsPsFY+415mkn7r3Vll+kFNB/3B6jF4Ox+T4vOM8R/oQTwIMwEqTlxa1N2xZ7z4CviP
CIFzm7SeQ0jDxWTiC0mL2KjpYyWwbUG371MT4r62IfyYYQJ9wkLc4lvcbMZ6ZtuPc+mgZluyHUsl
e5PIhLkOOzrc3g/C1RhrQ/e5KM19mFm/Z1ff6tx/Hr2ahVN21cC+TtxLt8RzLzvTbsyNG2ac5RAH
7EaWVKH2g9llT/Rbv40BblowsFiNaybLGbo/gPPGllw7NtmhhHXgkqCZsmMQzpML/H0P92J1Hraf
JbYB1VwW5p9oheqdYOezm8e0I8FofK+W+uT0Kd+a/SRDFkRgzMkgIL8Hnw4A9Mo5IUWlBUW/PCNA
Zu5gGtt+9nAYEQkYJHX74uqRFbo/T+dA+gYlk/pmuPIOOwY3G4flPu0RDzn2ps6hRPhJOW3HJb0Q
OYtxreYb8OaxjOxife4D5zG1ywS+FnqoxijPfDskIRLX3AG9NTzq28zEpteky33uNT5uvnnbjT4N
b7FGg8GQNAPruXDyP6b/Y5W4Ihi6wZ7VLOZ141h3aWWfeRpLCEF4TvyNAfCu72cfobFvRyM5CIOo
nqsUQOGM0QjDlndtQBbcGEWV4l1kdD357l7k2ADmIGWQqgkb6gGyNbNz7JeOmb+yqWSVOFk+a6yi
uRU5bVTWo6/A5Qo5Eb8LyQL30jXbc2WzwvD9JD8k3QNmop10dBUNMX4Jem50Q+IqZ+wWraX21q9c
8OZOCX1G2woLXAsWAKaFkZ9xuc0tC0YyGntq2jjvy2hJBicyc/MFp4b6rBdKJTM/KVSNxtkuw/Qc
aDs5tIW6OjI9OQyvN0bl//QLYgc16lXgbgPpqQ6pJKcKoohDM2NfkqZ20Ttgc0yqloSCQpVbM/RZ
aTEoCFj1Wp2NTWF8QEYW46UjELE2CPUumlxDsK1RnLUIFZzqxRsm2rMOB4JuYrzQOT/JzpnDixTO
T2N3JxnMD4Bmrs26cAgB/eQZSU2C6zhMx9spDFbfEUXA5IxH0VDgJf6htXW6HZA8b8lX50ScWxeR
mb4RHQJjkgBT/sMhmbf1L2ZbfwKfNoXYu5cal8JeLFgmndJGET43T6qWvyxVi3UvmG29AMij2dmX
DknxNBE6FtTJPiymiQencG4y2kSagGcyInFmzOLBpFEn2MDYV5AvNwnrc2jqdAat96QlG3Yowvjk
s5ZsDVrTmBwoBJ/Wsfaqd/IWW+arqUvAHLSKVswUPzlyHaPuDnDof8gCrqPcbG89BzvxLDu8M9Bg
Ohkn9LbWzNxJXhjNcgB0WPehMi+bFyFK84R4w8W8/JiHJm2J1hpbXInfDL83Txm8rRhNeZOGe8YE
/jaIPZQi6IHKxWMB6JHBrO5LByRYQrAoluTutUzkg1dnGHorfO8KBPk4aAS7OPKY+rHoUbK5ZwuF
mAhIDGYiMCE++4QqTdYUNn51pylILes5pjPD3w+x/pELyZydw24j7eoLvmOP+1HorY08XliQR7AK
I8uRhWRIR61nUIuzeGavp/GAchX4jjtEAFRxpLV87tkUWwwj2T8DOtxIC0KvxiUPgVtb5R7txxyl
vo+XOl2R4u7wsky8xgTd72lm1M6p+ttAhk9VSTKG11ZA7vKX0KYvBTbOMMzut66I7YOJ2zCej55D
VZiMBDhmWMukfZd4c3pvjJBgPB8Has/BgbZ0PLm+tM96kqdkdBC5ZAhwZQ1+ZyiIH9YkqmAimrag
FNnuBc/jACwcZSO1AuQF3hAiBVCSHuNldV+0MiGquCRqDsufsTKIZ4bq3vSn9X1xntplKwJiUS0l
zV1MfgtWsPOAdwXhB8Y7IRbOgvihuGGqOYG62E8roRiT4xWUwqqTzT6lZBbuAGGl8WoYavkzSi04
cpqlk1M/GCENRilMdVis5QhreD8EAj4ZCTDNYFjoMoNIWgsihSUF91RRs7RBwqBQcTj0TQh1Xz5X
Ew9dbGCYpEsHvy+aDRUDI5DAPzVT+uk1sonwcOzrzswvFia5jSfwE/WMoRPONnjw/V3WsLqUPTgg
o1/YZDqW2BZ4US3As4gR3G6/omUk43te+vAiRxP1AtgER/Dmyr/xK9B1sK5PT0zdufYES3UtzdvC
J88S5O5JdSzQHe2Sx5sbDpm42I2XyrhpS/0wT8G5WM2fSl4UVcTtjLR2wwbKS538hdSu59AZ59PU
wI1FuOBVS2TBf2gRksow58UKwh+5gs9DsG8pIAQcCxUJFyBfLDNhbJpzO/gXY+AUS0lLIaO3vq/8
Wtz4hY7I/ansedeMPKmd/uDXApkgw3mXSfHTiJm1YMquISs+h9R5lsi+ssVHsTIhiwmM7g/rIpMc
HOsp9Ycn+GPhJodYGE3BsyYHnb8G+1uXRiMyxp2Yh/OSQ7lAh8i4Cwdrzf1F8gSGKNWny6GUggyE
7KTchm91JYuJdjx0A5S6WBl4iv3iyvIXvkKwDgId+QxOLSeFC0ee5j4zi8bYGl3z7tSmjpDH7EHr
p1lywsDXFUDZCwKotM+BP+mUOlc3W9DTa/zqdLKIKo0C8dQUDBpGb7rTqvvCL+Scc2Geq05Zj1mC
pm0wNBVpQax6OKryxKqcztGF7uZB91SmBjzoxc9KyIcqcU/sARj/GsRLTyE704bRpITTfxaFPpbl
gHJnIKI8t41dRfVhT5Dq23Sl2GVyHdS+x9zhLFCZ064b/tEPfqO9jzeD/oMRN7xncIebhND6Xghj
R+V3ZKH6ZwkW+IwMPcoFX7qJ5gmBUXLH7PGigGyW+pi50M6Kvu4fx0qhioNG30qPSTPjd6YH1TkN
KliBcTzTJrt3BD+fU9Kt8sRsucZZnfXaRL8CYIT5oG9xT2XdCYHpsg1BE2xNGTx7M5yT0vVeKw8z
Cc6UyPTqHgsik4alJx+k56LiW0DDEdz6KbJlst3uu3RKbp2vQlc+cbLZsIFRiIq9nLP5kKw53FNP
InfTnmwWR0gnusgI720XjC9gMySdQffWCweQ+Zrv7RP0LTyQUeOa/R2r4h6JfXXos8m6l8OH4ZI2
lxAYXlJG030MgOYRA2gyxaVm3TpZJNXn9VmvueNxEYrIt859kbW8PWwyOvRA+zFrXpKG0Z3K9bsx
I+OJdXGZElZJS29csSi257Rf4a/NqvKwUFr00oFu5uvfplM/YzMMbvTYy9uJZsb8WceoemleaoRA
rOcNFn4jZURF+HrvcYF1HVucP4tPNru5prTbmiWz93dye71muC8YhoaZuKfMY8XiTe6xSRTGsg43
W12u/6g18j58l6x9TiS94rW0f8VQWiJKwId2xeromd+7bfStsHmYefSmg+kGWwf9m4lTUAX6E9Ae
BI01pZ65yjFeOebE1+s1x75QHG1+Yr+6fsjFj2KgJvQ+yZz60NR2pBD+YW4oq/uZgL479opAT3hx
MzRQ7DnSlaxRrambqZEdp7kA1cZ4h8VjwnzncQxPZf9ZGvkbHMqjm5ofdi6yXTBTAM5l8NTmAMT1
iLagQLLHuQAV2jAuoqqD27//M0O99buyYGmOjWxshhOrTX83BAvkYN3dGbAzuTvQUjrzqqUzLy1s
ks3sJm82ppWbvISH5CE3dsrusV3cGE6NYW0qhaIIudvQkPWF6O+pxX96yaz3qmJB4nToHEmL3+uS
JqetHXtHXAihJsuMHjA9Czv+oxICsyzDC2/Gyr4o7gOCRECXYi0DYWBkSG/9SFftLSAxAJuYp80p
B1lvvY52qs8CmPhhKnDVVMte9f52MdB4IismERtOMLhG8VIULG1Rm0c5lSPYv9C58fHA0Y9v8EdK
LI8AVBCTJiL/WGr726u8PwjTsX2ysRlT09+xLrsZjAz7oVr3U2nzO2fLAWgpB7uU7s2AmyIxmWFx
1lYoT/UuHqo5WkgMK2XvnWZ7uStF8j4VLDNDsgZLArK2peuD+O8Y3LY+SBkn8A+O6n8nlIcnUGul
vwpV5mo4Vmykl4aWGX341HrUUBMWEMjZSee9hzUrnfWc7WuEzqOMOjLaN9JfPePjugTD+Q3gYVsU
jaB1mMdzacwPXmf7h9yz940x4K80fAz2AFjUxBEbtgV96IOXMPFjrQyc3xzaXdeKYz4mwU6H9TUV
3o8l5imqu/SXMnh3rY73i93lFupWuOkM3ndjZog46++iaTjIQNFQK6AqyPGfSRdCQ2u/2HAAo4Vb
9MBR/CD0UaMWcyv0s1nQg1vp6YxaMqxIFqKDuRMZa3e7CU/JXN97Sd9eGBfzSdjTo5jmXTewkBaE
zwTWJcdVxJQz+42P5U1bmUA/LKDL+Fc2woc6XrpTlQO8dkBFWR1NNREF9ZaBCJk301t4nWbn2/PA
wKZTIBAXI5xU3mfMDpi1YsUyDKEdsCMqhIB33+BmbesGKSAUEzZslEiSwU/bT0c8TNwVKbc1Ccmv
VbXqq08lgbzx1CwRneVt0nr7aRbuYWob8sCMhe8CANEP6S5E2I2quFOV/ZxzV4UVzgA/cGiv3GAH
8+mXKtHwzC6liIkwyFvvTJP+LkYAsA8d9+i6P3W42HTKfDOoK8p8hlG2xC9w483LMB4Vhp+ztFpE
FHV6YuPxJ+m9PLI6dsELzq3QT6dnNjMbiqXipsQcTExpf+hm874YwZIOWIR3PaiMrVfMZ7E82MPw
TD7Rmk6RRI7jhjT5DHvcTW6AkVjEQ12APQmCfOeTjB6NqDwgGeCsz8r5Ney5XQcxv5Vo0dFSh/eO
ZzwWTo/cMg5+665lGm1zL3bLijESI5VFogSdXDTIDsZYXFOUtS20AQgLxb055MunzTQrwrbEG490
d1uj8ABcqYdj24/cIZaTRnZY/65bfkBavnVDnJ+zeL5lAMVOQOChmuPu2NOIIEwuztnEwVHQV9gZ
tklyC7+HDtPYbH7P5B9ScXggk4S8NyW7AblODa3+IEtqMsX2ofE0W2s383Zd7+3ttR6YKSsqLlCT
dMK98o5do/BnlIh5JK+jgXJ6J5rspg1o50bvVvA7bhDjscpO1IGXpdnNlYLQzTwjow3a15AW+KnG
r8qjY5it+Oh4y6m2YQ+UOduDtAuiXAWHXhMx2shq2NW5eJuXbLVF2FsTGhYHe4v9DlU/oaiKl7h6
1xrAQvM9zP7ZIn7UKl37sITrXWUcyEp1thTvBIIJvcvcIT6R8nKBpR0eSlgpIc79k5Esj7UC22ua
HLpgCtbX+h11iEFAYopQf5dXkG8GKlR2/ADBDfeslHylwnruq5b0SDT3CGKmgx7t57qACGEj3NHd
KucY60tooMQbgEMzA/hltPjscgXteunVDZbtF1JXOOoXzt2cuZCkTEBMi28gLort/64b/n3dwFz+
v103zNm//h8O3l4Tj5B9s2Goh2xY1ihkBvgmoa78kH+Yw8y/KEZs32CxYLpkMLNc+MfaIfzLN73Q
DDimbPOf3WHmX7aLVCN0w9CjV/5nIKTxF/+/56woErxeCPn+R+4ww1zdX/8ht9mGR8k2BCYkywzb
Yb/xz0BIcAIg6hLXYwp265HNdJpnecYFC8fHZg+dz+GLP05JlBX+Wy676zJzuQyZulDifC32QH+Z
VuuanwGf0Q3nCaG8n2AoGjXxTelY71qzUFz1Dc/7UH0rzN1lfHEL16NPCIa9PNZjXO2tJMfk3MyI
hwRphyZSmXbxHrWbYLdpIZXNI/kh7oKa1ETH75qWgbrSu7Xd6jazl8uyWK+pQhPaM1uJxtDdBn36
sgz575jR6SY2YnnMTMmkeqWbdeatqkscxDNaXFXHP4Doskjl8guuxCS86pxhFN8GAWcs4roLihpM
bwSq4xmxQNjaFktayrL0CT42Slj9zuHzKdbMuQGRZh0s06meur2dgZO0FaPykZW9MvKRVTGFbFMy
EHDw08nCv1uS+EPP6UKsk6P47MNLXQN2Rtf9nOegPer8yviEjU3sAnatt11TgcqVlPIekIeEeV8W
V9aZ1Tv6u5XxGHTpWXM62FilHGSExAPZ+7hkwiA848mWujpWVfYyTsZv4QLFkx5r8Xidwsxuz7A6
/GwLyRG/WCclsKmJhDInzdTRQWgUVaH+dnyUaEwtNnk6K+h4pQbaPV8mlz0NoXL3c9oRgTsFG69N
yKNiAOdUIdmf54E4Hcrx4eDO/hfW2nDrBy5pdQUPFImyO/iX576jLUWas6HUTo4BcgGV2ZK/HGoG
xmksO0jkcrRy2Sqay1b5nOj7GNkerI18CJ6ghgFpsjhxqcGjeNXfYdp5cdpVf/bZJGANkzlj6q2A
6pLNhzFatwe/llzELudtmeLBrfgNobh0G2fV//WrErCZNJlhsxEZWThS9jSEoaoQm5zn3hE8rCNB
oKdKmnyflOAyq255MtVAtJA2wps+rWVU2KQjzG6MxJp0BMUE2TCLR86NfStA8tlgkmFQs8zx2+ZG
ropHJCkhA4buMR3BDnXpQ4k4slxVkqkfwrWsVhw8Esp01VIaI/WG5Q5vLl8Lih8ePlnDiFtIAItG
t7wIFPIkweyJILpSFiBF9BsHdZf5qw/Qs4C8v1YzVtGmXUgLRwO4pM0RbrTJhkFzQITTeU4+KgdL
SGGVBNU584bwVVIUPpMYUU2i8E5PhkYmUL+JilFQjfzt6MUV1yxB2B6K/3CNMS8rcTubKCW8Krsv
k7aJClHexD3mrgTaAV4JzWixhdSXoynWFQiR2W0QDvCGMyaJzGWd28XgI6krt96a/9s7sb8OIj5i
6kuqlRWFGYDSsJdvK3R+xT0DDlOXgBHJMKWLfE9zS7Ci9x8mhfxU++js0tG56ukn96RxzBh5RfbI
U8SY+WKNZ9fKXJZfZLoT3PU5J/6+wjbF2gNIVU0APPKheutNL2FOMnycPZgzSfHeghy8TTnTujVH
vtHTHr/4HOk1Y74jbB4Fn8tMaFUkoTQ2g797zpwmkJB6Y02rT4F18TWSg5dNZNn3iMxEGu/cflVB
s57w1iqsQbWUNsR14sHZSg4B3i3YuktNBKmiNxqn/nsK8rcceddBGcVPk2Kz8f0u5OlEwGlgsJXT
z7gabXE+XMjIe0U0TMsd5n/yYra2xdi/s7YFquFUgFyrNtgLwD/WCpo2EWh5K3o645iqVhg1Eh2M
N95juWKq5QqsDiBXDxCsEyxo1Yq0hoO1JslBuSsblIjJ/2fvPJZjV9rs+iodmuNXwgMdkiJU3rDo
/QRB8vDAeyCBxFivpvfSSt7ftxStHmimwWXQX56qQiLz23uvfYO4di9NjcHWQOwMMnYDIZuBSHry
tI+HEbF36l21qhxnPHKlo1T/fK7TX3AHf96zWLz5sLgDmNzLKIKTxNCaa1w3ltpfS0LBquVO7yq9
dbivc9Q3T4NGfdPsAZcId8wq0yBwhs1q7TPEksXFhi+xtTQ0HFiZ2Ptdxx2FwIjUaPEKxjgshS+h
oeO409X1AIfc0UByV6PJMxjlg+yNjRjk3ZQE+0m4z0AasJlVhrtNkHzDH9R5S/dXuTjbSVEr0c0B
UxdcJxUPyarXsPTUwvsFSX8jHEDqbh3QJ2qqveebgOkH8zcmhY9KUgQ7utk9bJqEpx125wCjnZjC
r0FD210NE9cY91Dz3DXYPXawpyf3IYiHTWyNMWoCEHgcuUe/537VwIeXw0fmxfTIaXB8xFJAUFcm
W0ZQ3To3YTEUGjXvwZxHaIObAIV+1jj6uQFM30Ko9zSqvsUzzvyAHhiNsW/MkbVKo+3Tzp+3YQvu
ftTc+x8Avi5lJSZwlKN5F3dCMuEFgso8ACgyskmmUfqjyN5Y8HSpliIjEIJWwSi6amZMwumSbjy0
nLVltoKpB6D+TiP7C9j9qQY8aph/YfH6jNVsrmP006OuLdfof2qjnXVCGwAJ6our6wGmqLxUFtNN
IwCIkzdvRR8fS1nS3JxArKRjQOmyAYqZodbTP8BcliICXUlA9sPVeP1nILbUFYgPBmDpLl/HNWUG
Qc8qzlx4S+M1jZO02TlwQmoaEDqaECJdiQDMKt83nntWCXUJE87Y3LOmK3uayJ+Y4lR8+km/Cju1
b72EIPeY7r2kfOtkTJxrthlv6YaHIroKWxoDSHO6W511jznWDyOrfivQHAvaAwMrv+1n52qJON6H
aCXrhBLj/YiGuLgNy8KMpTJYrqg51AudYoTs4wnI4BoDZ8JEEpvOuY2/BL0UqLE0cs/5uJ+7mqk3
02j4mfKDLVOM8OIw3x9Fsp5ynM3CTa+DuD1WNAWyI4Ic2gSKxwAXQb/Ip5YwvjHgEDdDai4TIOIF
BSechoqGGdhCGfnoPHC9VHQUc9RBEaUWSa1CbN3roSLn3g+8JFyTbaiJ+IIRetFjWnysS+8zNqj9
k99AnHaWVNOd17ZkUTJDneYdzmS0cFTQorEZ82rfZb6xHQijYt5s8csvzbSZhEf8OmSgD8XDAIFM
amsuiD1SQED3t82doHYAvE5b2TPoCw3n1srtb7u2Kcda+q9a9YwPFXsFoSF5qrhFzsuPjWSoreZ+
n7otvspDVpvBKcojtk4J1DMKbYosHXaDyvC/QrExUo80HuUnCS0qsSuok2UZWjspgRybJrjMSl4Z
XiOTuwke987bI3veLA1NrKkFO7cV8VeWjfehTo4Yk3s78rhTI8g91kqc5qHkqdh2tXgcCvIj7TAl
a9s2Gfjq5TPq740SIjQ79Ghd2w84qUmtW1RgNbg1pjF22CTaa5GKHEIzhsnEKQ5DScSdO+yXW5Zb
e1DjrS1uminOt7ZR3w0BGq3j5g+ubTy2bk5o0M4+Ayk/53migKQ91AWi9VfjkXtTOqzs194zTSvE
M5trA425AAxB5vzsT+p+outn05f5Oxb+G9u8DGzJqA3jL4402IDuPqTGlOoZk5lyYnKF5C+RDLEm
4a/mLiV2qR1/WhP/MtmuUQ7uga1dT7MkLhKZRxcPLM5hOEJWga7mot8x+hu1nBdoYQ9kyIOrpb66
eMVFTBHyjwjYn5HruWeHdKyW8206qStHy4ZEcREQtZSotKjoSYsDgqeVgOXSR7yY29FMN0k43Cd1
2yLUsKBPsTtuDSbvgmHlOsNGdcaa2hB+2fCUcgLRQicx/Q3OD0yWWgTttByaaGHURiE1GK3sip4d
M8NcOEFUqZZaUG1RVl0tscZJ/jH24XGe6cMJGv7FJRCsUAuzhZZoS7TaTIu2CA/DumBO2OqjxPAj
7WqRN0PtrbTsO2gBuEcJpgVtp9r5MNvjjElYuYjKNwxlFCFGaEyoybWWlW0tMHdaarbRnBdBdRtd
52+jlqNHLUwnCJUXs7nLIlcHkBGvx0NvHyrrxLYZU/9YEqLHwbPyQcHTCGycqmL4wqOae7reMh8f
ATJBJu01KJrTPpliKn1FIrgs2D5Fs9RllIC2hOU9eDEG1Bh9uOiycOsa5Q4wF34KxfgIqjV+AtR7
R8v4rhb0W5YcCBkj3lvuWoaL7N/Z10LbAIQ2BLg4A8LpIPAJIDYTmtPWgQIPQfBjJsgeXW0uKLTN
wMdvYOM7IB3hrSbDp9uwcZ9zyM9khF59Beojkj572aImJGqSK/SRGM1JIBHUeYQy4N1gYlE4eKp0
N1vfwkSMDEUCATIZLgmq/TaP8YsDDOARJovZ4DphY8hds1w6MsHEN0hRsD9wZ0qSJ0Z7QeqtiUJK
MKXONtRfM/0JSYajmctnvAChHVT1Phv6T6spwY6xFSFkxhia2JTn17juKv/bj5G+Kgp27aawNz5V
u0wfT6bSZ7eQUSjnZ8xS1EqNUfxcNqRVBJTsAlkMqy7QhsAE+NeRq7diauJzbavxhjcfHdlwAPnx
eH5YmMCYCkC8CgKS+oXxHRr4KOO4e8Tf9FngSlvPnvkeZP5pmU5RgJ3GYygKKMOFrAw9bgmom+oS
9+AEQbrPE48JcoTbwMkczhi4MqDjIDbrakUrO6icFXVSB9igWcm4FD7EbUJMZetQyWB67OjLnKmG
l1MxNbT+KYt+Gi2AjJSoOC2Qu6DRfG/TBXJCBQdcUQX2img2sgkkbo6yJ1+26QowceJLzrwzFsCs
Dq1NU0RPSQN6vOuNfvv/Z35/Gdd54t+f+b18dGX6P/9Hj4h0+dCy7f9u7vfzi/4897NAPLEIhYHv
WJ7v+n+zG4d/MuE6kYRzuQEwefs7uzFNMAxRNKrJd5kauuFf7cau/Sfd1+IGFhM7NAH4Vf8RLpSl
7c7/OPnTTmfBIDGwHdtxhfjHyV+RLZbVxwU3FDYeK7Ki+A10JbLBpGO2iKeb+U6rUpm37NCBoWlT
pgz78hy1/jVyQr7OdOEyS80Ow9YXZ6vvxpBvxH72s0xfGK9fUl3ZrOhuFnQ4i3YJsTDrygwk+5Se
54Jign5sPgYHaSxrAuYc3AVRjS4yVnR4j5n8cJl0ECvHS5WBu9SV0qaFPU8PnyiapnFa6uppjDbW
as6jc5J3z4lJ+JOkBUQIm/jXAPRAV1iHdFlzw7mN2u6dVHecDddlZL5PvcTkoEuwuzgm46+LsTvD
ClYN6Q80RYk2m5wxxZDSTYx6PzACyzyUn7gesC9n5Ct0/TY2zN/k1pbkw23ba0Om7PbStaKzu4+8
Kx7iigAC8ao0TV5+9S6h5Eap95ZOgrBt8TiO1IC3uhA8o8yT9TS/8agrFII20EzXh4e6SNyRFSkl
oi4cVNxD2GfzDoPEcx/nJZO6keZDOslHXU4unJjjl9/iHKe5PNMV5sJ7dWk0zxqqzUOmoLuatvNR
156DAn1PweUFyXEW4VNMXnIVC1j0DSvnBOV+Y/qwtDPgplfdVFEgpivWndZ+snTp+syWIRTUsEt5
IbyxF7qenbsu5jRd2e7GlLe78jDRHLGYbLUV9OeOUNyg4urZCc0I8eexNIyenE+nTpmp3iMWsb1R
REwTS/FhVP6dZeF69qMyOjct0nfE9BOZh9nqRK9CM827qMe3o0pwE1hu73NFhDaQ9nwDUAkzApGb
wPvMJ+PVyr0TUeDnqYseQxrvzQlcUUIhLAbk2SyfjTzQXBaQITmplLIOz3VDqYvAQLLyg/DdMYrL
MEEczC1ji92kXU3xxVbYBJjymduYoJYjdmFvnhpfjnsETwjBeX2VMSvYe4s8wNImPUacOOoADnnw
+dem3tEUk7wj34aNx3wj/smwdgReklZWt0lHUVz75dRveopU1rlM2YskPucGRmT4Hufoy9co30pD
fSHvvCBVU99bbQTU3xZ5CT7Idqxp+KljO7xWDvIZlG7AbFCDe40PdjVIONVIYQVbuNOQYWSlrbA1
dlhPtTWIuNNIYs3/HGAU+2ZE5W8N6IPp3TrB/L2r0Dz3UNoZ3MJXD4avwsvT695m4N24wLYwlxeE
h9l8BljJi5RJSjRaN9KGLf4DUjZBKs/kPzf+dFfDWh41dNmLwWE6kha+jD1dVxCNzICbjwHc8CWp
PmpfHjq4iLuSy2qdpOdMA56zjuFnCgZgZWv8c58e3YRZUN1wdMvT4c2ry/LWXFAmzLi9mWMGMUU8
Pad1eOdwmd8WwH2mRHYP5N/XpVTDa1a18cmacVN2CShyzxpORqlpBsb1xDg/KnL3unDxkkKwOVcG
T05KEHV1qXtGZYUNANj1HZxPnH4Wsk0063AuiGeuKw3QrojhYgScAzbINBXVzmtjO8xxY45oic0U
OnG/hMmxW8r0iQpqGng8VgUasxAo2MOWSTpsR7y0sPM/CLRcvJlJVB+Z+bYpHfN5aYCag08/xbDB
Sculux5auJGCDY+vjXHEjZQ+LW453ftDyYx0KO4hdn+4mC39LnuK4ZCzkbnDyXPOmQTFHCVXMX/L
IcAlMOe5TnrLteReoRyYaKYkkhki2u7k8Aole2GDRC5/9CCipxqQPvHwqIW9upGS68YGoEq2e4Xp
reegGO5LrqkGzbtSbHlVMsF4KBlIKFJjqx53ZS5Im5ka2W7Z/ZcFWWNX2uIh01h3tmpHahRGziEg
30Vmf3odEPhK4+CdBjA8sA+KrTUsPvetF0vj4xsNkm8gyqfW2daAeZy20Cosi6JQ6PODxtAPGkjv
4fva5EQAd1yJAT45wPX4EQQqdDnswoCGAkwLJV2Q20IlV60qrzwNwO80Cj/UUHwo3XLfa1D+krkv
UW8GV2OU/I5g6S8SqD4XMvhYXpwat29o8H4yE7ftNIzf1lj+GP/musFPkNgY5oEJ/Ybec9NpmH9b
dpT1AhPsIutuaeqbucFk4udYCWrEPZZLIvNmjdmBE7PYVAITvqcTMJaaAZMaPhHaLj5a1vBpO945
atxwb6Ui3jFt5c+fyydcbxwjG8GGvOj2hbHskzp9qqrsHe44lQPM7WktDPZCVx2YdB74I8oa1OBP
Y0ZGNAj8wAiB+d26Li+9dNhICoTXjU+5aTczJTflpbC+fcMebxJON9zWCjL0EWbd6Cq2zCeLboZe
dzQg66yozHqdDBAMCz2XK78UT60Et193lDxEuu6BuXGLL1LeqtmzYcvoFEyzNWL6jseqfKYpmVwR
DO0KAzk5JLNjWy/N9GynM7HABoD0+edjh2nZDubSA6CS5QTAdjkx+yOI/PPuzyd/3vw4njJrgnH0
8+7PJ4fWCHc9e5GwDcNTMDJm4a7Puyot6VJFjyJSwL1vXeSMz5kw4KoA+kA5OW/w0i5/vPn53N8+
/PnqP33u56vDMP39jzXVgtTVnWpsQWD4mGKflIyQ1zDcZxvDWChztofb0IwBXqUT5/tm5io3CNr8
+V2yIJIJluiGY0Br87jEzbmUY33+4wsmlToC4FVQqJPRTNh/XDGq0x9vJE3d2YQxKSZRcOqU559+
3kPc/fN7f3yYuhg/UyquMuTWJP/LG2ZN+doKYl7wQOjPbgRTBPn93MNG3Hegjys1nC32Dn+8ISsB
2lO/+afPRa1RHKkd32JE83GJDDQQ6PdcaflQgxTjOtXDjM9YbYbKxqKOUZm53/gG7BuIb5UMw9VY
aGsyRQ07Es7ZweZRS0bXOQdzThilZNh5/qlRNjL7Hz5OsACek5e/fcPPT/1861gBxYlQrbaLmI2r
dPT//AYWH6YYkli7zhiPiTJJrIwwWjjsf2Yt4FI6oj9LK5yASTD2x9TS8nKffW5vBtuU9WhuMA0G
1Kw/GH7ibOhcDzYRcVnZ29QgQpLonBYrpMKGVzfnfHLdbRSW9jqMbjvqvM8DVbHoqjhO0mC0twnD
3gSU5I55uXNjTDbpigfBGjE0trGLloG5AA7DipMNIABOz5as0GiqZusOvCJ0X0PKfBllLwAM7rbX
ZQqI3ViORs5ENSiYoXWNsI9wp1mlbHFgUY03ws0OhsKJFKT2tPNdet+WOT20LVtzGg80To1QoReA
ZE1/h/xXFJL8RiTyg9XFLyoZ72VlDHdBKr85XVtUMnf+1p1vxniiItJ16h0nDc779RPjknKDVTi9
CoRxyGUUHmQ70XjXMPLxW3XESfs9M3KmTvbbRd/cxwLj41LMauXYzbwNFlgCIkPSowjoHNrO3VB9
TbNTb7s2/w7Yza1lRLQtCl6YJGtfUrKdNMM1MBvyND6cljkjYsD+fg+jNNh7THrxCOfgFp3kFNYE
QE33kpDOqEw2KAkvf0wiV0PdGsyDnfhct3iX3RDcVWG2wKcNEKijubckDAjm9KpYGqxqX+WSJ6Sr
nU9TAyXS4NVsECO8TYGnOg7wmeFAwmkcyd1AX+N9Af+/9sxub1NvlIFkla2b7NOKaD/0TWTuRdIT
1YCMpan21NsVKNXwUC/RDTPpSzduZjNqDq3jg8tNrbvGJCQYsgOgRPLTmmmtiYr9BGWQMk/DBbiV
LquOA0SEMnIcHOZqbY4RGNkdKF9SfU7B+OnSBI+9u/vty+amWeDY4weZgQcpEAF9vG2BMPLabXa1
cq9VwChP0bei24l+ZSBA03KkEkDL51L5rx71bbrLmKfhwsz4VOE7a5T5jJrxQcs38F3gUZkiFzTa
i7mesjAjNI/hGtLWuWbjuqtM65CldC36HBvDmdaNwrsyrTE4BEIeWiPDI9AYT7ETmSvcqBC9fUmk
ieK9iEnoHibLLi85pho+EjV/IGY51T1X9fQgy4VwpdAmEg8/N/xexoBWkVJhMCprZ7i7NpB8RpW/
ygxqTAb5IugOjTF0dzaVi33B3HRsziwwzSop/TfTHp4aiSk2Sz+4QYa3dOD469xwXtphPk+ZcdPG
jJbGku/PKUXq352EdcOeHxcbWUGM8pqJAqmDnmEA482XhBk02/lyXzgxMLV6M/pAUa14QJrounrH
IGpV14PueFTnYqTfEnL8tROuGN9NHkK5XHL8ofLKndi1CPWYBM4tJU1UpTVPbNtuBmt8HBd518qR
HV/kv3QSM+KQYv0wC/VW1QKkifXsZTltEvx/hsnIr8zAA4MxWBCHvOLXGByrTt2TMcPaw5kbi6BQ
9cPSLx/aaG9MFuPJ+peRcJErg5HsIHFR1A/1YEM3y74FPg12K7cqzx814rkp64doDL/N1OC67h6l
9WgzsbwsDocGdJhzmS7LldC40NLY8q/cS/UB0g5JK4CSiMFjPQZDw6x8ZF8ngnXAvfNguNWTzIfu
ELcEdWAePxZWCyrHSX4hSi0nPwHYkLNNCoym4G5spafM3Zljvh1T9QB5+8TS8qt3/GKbhfUPBedp
9qpvdwyv1JC+mnWoNgW/LWu7Y1KWp6VVTzF11Afh2NGe8puNl8SEcJxz/pUYAnArCUkFfpV7xvIg
zaPtQd+KqzvXUC+YO+7NWD4G8VcQW8cqjZ8zCxFgEb2/hxF4ycoFbE26Kxrln2zTP4cQQ4nRf6eG
e+vZh9HJHjg3XQKXfgTaavI4uZbCHdZCpGTN1baRmGH0oVuIR7Pst1lQXYBTMJow7B0lDAxZXUY1
YfLbCORyGIxd4Se/ZyqAl/cqMWgbxmXThfhY2iPTkOvSYrLqjc+iCN9cFxkwAAWEbt5uawyiGJnj
QwU4tp6gIcfxXZiWsDl8GmJQHpfgVRk9p0jrQMBaBPZj1nP8aurqxUPsySzxNnB0ISh1Jgd+43DL
sUbvoxThC/kc7uPOVTijUXTluI0tcRWRqakfnCx6aHQHchBFHijB7OCF7YADljtB1QmAH6AsSdem
bROfCSWO9DHpwOvo4wPu+mof1DTUtBIff3ccXJt2IM+rdlPuvhLloN1t4RcsuPE4U3JwtJdg7ZXD
pW3EJbRD+HmKg0RLS+KhQ5ndhh6xc/Lh1DLg0XBk8LsujVt7vBqa7sEpaLDVrgM/QLSeyecSu4N+
N4bBKV2MV8/0r/LO6rctcSBaeXxZYI7GqN0gX8NGp8a0++HalhmwQloGQb6dlnxYN4vd7m3UPKKr
Ji2aFgcehZSMvzdPzoWZJheUV7iwBWSZnw8NsfPb+r0x7XNCFEg1I1q/qH6NXTxsLeclpNYnHKM7
qGf7diluwy58ktPo3/qecXFHJN2ilUejGrT/PLj3kMnbpX6KPQ5f8KNQl41BYWxZJdWGYTtURMpc
aKLDE21On0sZ3mZDCrAAu7VjIA+gkdukP9LJ725Yvd6jxbUPZLFgyWfY5YRxn0c2dwBKG/JevC49
o1PdmNF1IDERrR6CsGAL7ZdkzO3n1gj2Fp6RfRxLfjF8GoKnnN9wV5brOXTwgxfhjeHPr2GzINED
7FyBZvsMmOASsZwgoTs0W08zgaPsJaaByCDAmKn2Ar4H7Q44+QjTbT1TBhzHZyOS+bl26VtmkSEP
74xfOR69Uw1lqluM8tiDjCBHMd1koqv3/080hf13ff1Rfvf/5T9/zf/6VYPqT+Nk+Jl+/+2jzcN/
f/yX33X3L5eH3eM/f+c//GD/336+HH/Xm4/h4x8+2P7YeO/Gb24H3/i1/vif/Pk7/2+/+Gcz8KNq
vv/rf/r4VaYVbN+hS7+Gf+MT9gTFD/+O2fgl/S7ymtH9/0Fx4Df8lW+CacfHxxs6HKgRF/7qNHb/
RKdaaOHwZZ5qmQJZ4S+AE/tPmIQ8m7gP/De+4W9NFD/sE4s9fOh5LkxV+z+kOFigiv+N4mAHwrGY
HIQYmIXHX/H3XmNuYA6gCgWBEpNbS3TuqJaSUgPgTuZQv5Lx9sENtOcY9McqwOwOw5QpG1mTUlrO
VQ/ftc3nu7gGl2CldKR4qPhwR9yPMKJIC9m14hDR3Vo1W3bbTqBDUOKj9AnXUcWd2496GJP4+xZp
fL18lSGKN/gAtluwdzsqLwocduseUBB+FO8YM581cjbPeJk43rgRrbmmPJvgV4HQko6O9JCb4AkW
V+vdKicHRxlXkpP/SkfmQp70GK77za1TFuOmdiRcEtjWFr3RaQwSs30N58wgTy8LCuBmfPtW+ZLL
4WWMJewAp6XEPgBYNRQUzLFP2opsmrdGru5yu3tNBQuQ6+CGGRQ8X1IOcI+hWTRkLcOGNjyjwY8w
jerQd0xYJxujcC+se7NL3tJsCXd2TSRjDBxjP9HPdq7mhEm1bMOt9KNi61JbxgpjEArmYehUeRvR
JIxB7B4qdbMKI9jUQ+e8ZTF4NWQGf9PmaUKbhyJJFVFqSS5/7VuuScIa31mm5htfKg7tEwJLbVJ6
EzulcWpMYXKat565/9/yDFLI3VSM7k31C09sBvq0eKFh0NrFkCRFZ+HhNOi8rFS3pZCOpDiGbghu
U7PaZRiKVrGSAYyQ+dnNSn2D5jhmjyZ/yZRSJwc6xnXMzWJQf+CKhaTTMGLJrqZDIel2p3nRhIX8
m4Su1m2JpcBOgJg/xdWhGF9p1r0maLLHmrc1qpBeem2h6grW2yjApDku3pXTfhFroxuvjd+qsmXY
6LlXk8lDK6JD7jJkaG27XwHNjKHW424i8LG003WAu3s1wr06hCpR62oGBd0txPaCGJAxlZ4bD+bd
WgU15xymm2sM8xAaSG6GqrqhMYhyDlfwfCa9s/EDXl0T1iQhApTmViDKhCjtlqTHfMkeZ9M0tuCl
AURY9gojATgF2ts2TZS+G35FC20PDsi01YNorGqPHQeMY5zdu26J5jzizKSa4270vaPlRc5unKng
YDBBGQsdvQHorG4ZK1y/xTsUPkqFvRygbpWsTdGkV54tqFkgBFz77ePIFHWTmpbYsErpn8B8JhjR
OhwQa4Ptb9eods8N8ohPU2ysiiu7/ZAtPj9l4NPEKalc4tVqGdAUQ3J/CrCEF3hXTDp3QrbWLojh
xFi95NHwUSs4JKPvjA2Dk9CkPC9b7qraezFiHDNJo6AijifbofTWrsUlcmzryuHBTEv7Vzji2w26
zt0MHnvDvvLJW2ba6dLjMtfPju37N0Lgh10SbQaozY3Rt19ZDSDObOihHwdIh2F/JP43r0ISIDsJ
3mzjESGMA+eryGrmmrHc9R6w0ZJXPRYLYrlqGo5Lo/FtizqaWJy6Aq/IHBs4aRYOQ03C1qBI3Ude
XydOPmc1Py/UGhAJZqI2DGhTrch33dADm0gxY8R+f8gzKqmQb46eVxDeku4JMOyDU9FLWpUF3yNb
ukNqNl2ClMoKe+QXuPHMqgr0NvNF4aRZ0yq7oeoFL/podjsZtOxceEE5dL2t8XLctvS5CyYlWYMx
L/N50jobC66fxXszt7DbVPxsFIR3VKmxjJEv32FgwvaQdkdnxuJEH8EmzsAhuC34h4LJyKy4+jOi
AnA9Js7ZoGSDnudlqoZrGTnp1uqgm2/aCheVjWIJFsk8TLUFWdlCIHVsPDeu0uYeW7zWUfhaD/1T
YccfU9rxisSfbnhQnR1Pnpx8wGnmcl3GRQnTNKflt576s507uL/g7PhWTzLkMZMJUdmZlCkps1/l
wkrQKc7dZrIbc+e6NoLPMaE4xYuMU+n4WPVcetWnmqdmHpCWu4RUgdcBr41cLGP+OZrdU5gZt93R
VxXOymE/NMvOhjPDFFkhg47Gk9G294zArwt6Ilq8WofEZXifmQ+4cLDnhuI+1Gpyb1kvXVPXXNqE
Ceok/USrv5/84iFMxJVk6gZzkmiA4e9C7HgqGveVANdkx3cVZn9BagciLbjpbryRlvGEn/VxdulF
tIYZvk8Gd2cJOyycfXdXZY1/VIRQVxknDLrmX5Y8fa/qnIUwvGlSk74Z4Ex5bSJeBkt8AKZHHtFj
grKQqEAToT9j7qx3HyUWLj6wPrq584EUJ3xBrL4GLk9msX2tcHQZIqQSKYQzk0yfiH0D0iAIBnfi
X10CtibGQO9k0Jx5iZyr2IaCJe2vRNHt5CV3HfkDPyMGWtqRuIyilJu8Gb+SfjgrDEiZ1V45ygMo
TRXWBCaS4UWlFCPSJtwN40BNqf211NWV0mDImuAKjmTcVB1nHcxvT3W1fDqOR2m4nKNr9ID+ZnYY
sdmwJrYBPoUhQpmU08AmHFQyh+wVranw4qGeS+7LV40P3N6gbK5HSTBoKIGh8dSTvV6JaoTBARpE
kYNcvDto+khTY4+19xetj5JwOWGK2ua0Xr02PYYKr/eeXBeTfSwN/zDF3K4cbhjHQdbXsizDDbuC
lMH4wIMmsGvOiVXRGE07HukoqLDTSBUTuQ1vuLGwfgWKMwjlzBnW7zbdG/BDRgP0VTm8aOJFlTLR
1JQUbMUHOgk4/I0s/bCpAaaLuruE872wuR+iC2V70d71gJiYJK6S0LlNe8CzKnBuwiTBLwUvae4/
/Tz8PZSFvevIPfGSCVa5YP3rnQEiyLyus1auOMvzF5bMa7ruzvTpZLT8k1NaFxKV2tbtjde8MlZ5
Y6NcuI/Y4j6mjkj4j7c6sec7r9Aox7winpbBfZBmA4pUXFex8ZkO9dGqHg1VX6cKa1shd5y1re04
0OroNohec/yO3nns3Yc4Td/mpLh4lr8R1i15V2A/3SU6+hGjH6Ic1KapB6+un9tiurWq6jOpvZvG
Dyk+FQH9ucZb1lIuUmJ7G7zqHGTBVxAlNxY1E4kxsvQZ/YO7gP43/VXGaZ8h0nLOg3Y5Ccb8hz6A
RurP1KQtDNF3YWstG38E9oNL8xphbs/uw9nlRvfM1VKcO7f7HSZ+e50tWbUKsiujxodsspuCwAYK
xL/3jfIZgNG72TqXNFNgyXJ7upn85GhN2X0JDjXIWCUriVo3X9MRRKYFIS96kHXQrUhxHZppuo4K
e7j2UoA/uVFfEMRbUr/bCMuHFVObcegcBqZklDonOGHFfY3AUzFma77rAqNIgpZbIF2b9fjm8n8S
RnFTyewuMct2lftpsksco19Pdr7NySTT3xnKnQ8m+igj8Zm5bKWqKtYYBPltKVazMnJ3pX5Q3P46
bVD+xOKCwKCS0dJdbJZzk9jZQx9kCW2P5Odq0PVmEHH5M0Pd+bGu1sjFc1Jw/HCN9K2dvQenb7pD
utCm4GsqhDvDgpgngds8nYsr0LprShJg2zfZTaQ+cLJc8CM8+R6dFHmcEcTDLwjGiSuPsfxas3ry
tjgwAbwLpuKVcbt7MmF4jc5CYCkyp3uSptwu/Q65kw3uJjOwKsUm4BhRP3QsPXPYfuOfePVyUsYN
8SVzvGti/XfAlQKl3hcnJ8hwuBDuYjZIpx+G84qlcD158RPo380SWV99nZ39fHqMS+ue8qSYQdl8
pt30Hvk1OIOpuvPHNiORgHjCXOqpBjXtuMuvkgThCTgjq+0c+FtDpfWWRhpQC/yDhcf1WxNYhIOX
6sYeS+5Hswy2dt7sgX3jbRyZkBk2BtQQ8sBdhlhPUpAiFosx9EpXLTPCLpbzNNnhpouriYMjZxxZ
P04ZUSoYGXBbyLnoI9V9DmLETKat8ho4i1mCBsOymPkjQzrWQrc5xdNo7qhrIcEUUW0Y526yTadq
BOTbPnMGsoPqXtSUrGCThYwSShIRdnnNqqOOiwM9wZFPVAs8muMZ3RssTM4y5sizsFV/JnQIGgCl
bsggSWfe7zRQuuvjuVVwL035MdLsczWbfnlVzP1RFbyEPSRCJDReokGBhYz9PHTD5ncw7+mcJvjZ
lA9WajzOEfPQwEVgi33khMmoS0z+ebzPRvd3Qq39ySTQI01gMxBxDtZSgXQZqRkCMUmmAzOeWDp6
teJnyQmVAWF8XRrxBSqJhNaBDAYwHzkvjralB3fApbaFbIYLJ37OO5DJc4gFxxJbHyCU5OabzPRF
iEPv9SRhys675DalLkkgHj2/dB6q/ozSM20BTfTbeLHfnDEDV2AnKwY+/WbmLHpfDfGlL+LnfCm4
y89+SVCF3iU5cp+KPaxBQynPKUrLOjJtZwN2otwErpffLkv9rsQB2Di3vNZKdxaLIhHRz9A1C0S9
/8XceSRHjqV3/CqK2YMB9x6AhWZBpqdLkkWyyA2CruC9x06K0CWkY+gIUt9LP2RX9ZDluloZE8FN
RZGZRCYenvnM3yxqrcowZQaN6FpIvKt6dWSI8zCmCdE51dJo6tNYqCddHtS09d1tkzmnJcoFyBqu
VS10EJoU205TYYIk5xwe876BW2LZtz4CaTMQM0gZSBtxj9Bc1EhXrMv6YQhHDDkCTlVdSRB57qG7
lTmtMKswogVuhcdh7VA/SuDwqa39UAgHjW3zsqeyC2BN5f4Xrhe6c+xi2iPYwiFymDyyING1eR0o
21EXdwLYGrVP9HiUeqtE6q03ZXypoIoCeOGsLvoQ3c9HpNdQnc4gB9bEqjQWtSMF7vVykLQg0GTM
15SYUWvPQEx0wRXCSvZCgH5flXjM0vqBHVeHH8ae+njsXpFsW2j+2Ct9Il04bMeYuowaRIzckFh+
K/GyVuhCFu5wylUT07kRShhyMvowFBT9XLgBRVGMCVEPrBYWOKvjFNQTfSaOaWTHm9Y8ieLoo66X
j1idkYIYiNtpEVVnIrGbYPTVReommBvAlYryjyE7JHtYMm9VqORjtpQudZXQrG7SPr/QsvHRZ/MF
mYTdgud/bOGMgnVVQa/aVn4DWXYkyqV3lDneOVv2CBQmGOeWTTjs6XiA96iTJ0qozeoC/xUiEPO4
MXGxUkok6DTjukydp9SJVgM+YWgupO2MY+Y6dOFru9cQy/A4iOyI9J5jBw1JFAjvJmJprFU0rOMG
wYveneV4UZHfVxO+q9pEsBGnXBw8EHuCnrHFBTaOe6FQl8k5bCjM4dPhsaP3f1hNXomOqdBz9Jdo
i5WHwvRevKFGbBxZGyWcqurPcWF+LGybNqWguO4Q1rVpWGxCWwdnMFz1vvRncRFhsWeKZKmZ5Z0C
OvhY2uG69DScQJD8ZZknc+Ax7iHWBLeWCVXAcREhNRIFOfEox6FJ9c9Fn1KNaMvzOs4ofnkUsuoh
plHk5+uRKOVEdeGR6diWWsYmy/UrBXbhfBzIXlLUdrKQhm3bm1hiG/PBlojSy+iWrXGVFeo1Dunn
o6xBp4JuJMqghsd0XGm9Xs1qANlHfV5cOSLFWE1sVYRkCboROArtRYAkjTbmz52pz33bPwvwpDyU
w8IzzyaPjYQomOYgqLjRyIbFKJWWr8JB0AXELzAjwiTdUIWflEvC+wa2EyL4Qa88q55HXKpM4TZM
oYHW6ARbWdkl/G+gDpInq3zwNORc4gGpHrThkdMb5iW7opqRjjZa3K7yiDzJ644h7XQr8qTLFh0R
Jiau2d0ZTV44GW13i4D7FQJ0H2yRAhItrWsaWCgkUDZ5GEWzNlSIAZjaX/sYc9D0p5MSuRuWeFNV
p2anoVqQziUkByosRfMxYetFVgcMhkTaBjHYmZ/AmcetUyvFRgrrxM4ErCqkgC38dmukPGlF3eQO
1i+0yiESPfY8qRFXnEbKR6KYLtHGeWZCzum2lCj8Hs0eO0teuqG4M4nIqFU6d7obagjqaEAJO72f
j3m/1ZuNprT5IqdxrSDexhJBR6IC42xrl2PvXZAF+zPFL+rZUk31M0ulDJkjIKgV16zC+zHQ7z2P
dryP53gyASg67XKQyicD0Br1ZoBkShpfjp6nrWNHpU9GFUwDTo7swWOrNOVJkIX34BRd0mZ6P7rp
BVc1tWY1EGAnC2U1CMwtILGESwEWFdVZGGO1TuUpIR0lEg2rddQijWdTlEmERtPG9u/lqJir3Mvn
0i3lOVnPjUIhaB5m8a1ShdoizT/hrd6c5b6OJIMNMgEMo4rczRCUJ0DXsETOoE2B5zzUXW2rYqao
VuV5E1fU8RiChp7bREQCqwsqudBuaBFEAK6Lq6Qeb7q+3ESy7jdQEi5E9+ip47kZpmxsDWXdyAnv
1fI0CciKXQ8pqrqEM2umODmLfgSLnn9o4+xCV6PjAZMMrayVo6YczkJ47NSe1RVufhLDKY5/anzM
Rmu4pV1JmJPbILTTVpwrBsRHt7z2UUToauqVnao/qGV1LgGVHQrhYlLZb/2gefGRwknK7iivGvc0
g8xOqYLTt00+wYjYXpR9vWpkcSdzXDErG8pU76kQlPII14sou7ZC1NCncJLkOztkAR4PcLXb6LYM
g25RWKBUJjbVzDcExVRS4Y3SFmwtHT56jY/KqhyeG4jpGyEiYxHjkEDB/rGP6kMdCCgHpLFN8xB3
K+sIRjRzKbM/6W7xOADF19ixCjjzh9YL/IcHLUAsk8rxGUg54KGTCBP4RCYNED8NLMuAU1c5VbUs
bInTeoXe37GVSG2hFPIG4MszKnEAQbHCnqETs5VdfieHdtv56AIEnQNrtrpMGmcD/YtSBqc+Cb0K
06IV4U1aLSbeG6ZgOaFGm+kYMVGCK1ZJVbYIvmfkEDBjF9Rl8GXDE8kV8RpVgOToiNBwi47Fh3jU
z10a6PJEVhtL809lNa4jKc9thcPXkPDZijG4dCyGELI1qeOmdHrUGYaBsigKwmF3g/nTR0RCdIhy
AYxCKkTNQy+p6uqjfGx1+5rM1ju09O6UIgKCvaV635XVXa1iBkOIzxJsw7kyVifwA7D0czMUCKbd
Qoe0eRgoXbzMe/D5rmLOejc9CwcQDw0Cz/NyUkZUdJBWJTsM9IGCpRjny0r6mz701OO+UWBKISYy
MQJXWItVRznCwJPmLJ7eyyHVTwz9Hn1pisoI+ehyPqLR7cT6p4baBnYWRUl5anxSamZfYapPditJ
HGsU8pTkNkMum9gSUjedLPsQKtjoEWyReiycJj007fSeVADV6EK/C6R557YIdqkdgYJZX5vDVd0b
c5jm9I47UD8lyt+GpKuQOWeub6yEgUNLqcxhgi/NdujXSu6iH8PSFCMnzsTZzE1J3Qr54N6GxFDJ
4RzIJ30RCo/WkFOW9ustKCDMPrBVRO/9uKtH+lYE9jJHln10sk8xEsBHOlEsUfCaCbEeMzRmBHRV
gkagB4p90UGkwZsdmI6FNoZqXPTIiyxoWDxVo7WWZneFAOGdlab6LBHOqYtOtgmYsvcqc+7qbGWJ
WaYTdJFDBRSa42EXOCmO5br/yCeCD5fRhVsWn7DmYspEt14GEtEMjA9yXJsdcVx2yDkXHhrw/Fjx
kQVllP22CC9jRT66Ywo/3O0f4R3cOG7zSQue+65oFmHbgsFy1Gu8oOiQTWQemhlGFK9SFZ08OwCn
XBXtvAltbIVSAaUiRiG/oxOUiaUVwyz1hlPF185FJWao5vun4Dm2YES9ZdTlj5Cn0CsN0meaU8PS
Dej5+xCW8VojmTFduRAl/0vc6EIVTLzCSfSj2ov7tR2q3toesG5y29O8AaCnKRRcSM+Vj5Y079VB
AZQz6R6SORJgtUedkAkYwWSrZI7YpCmwWyNKFrRooPIWyrM3icECEIUs333QIPaPmwbG+qCtdY/U
B8u7BiE5FFZk0C9HxS+xgwGjLmsFLWKSl26FuslRnFTXQ+ud6FVwn1tmNsvU8tooO2XeC8ozpnU6
xPq1g4/W6Gf+UUBzRyijfoyGsgKBcwb6DqEIeVGYpb1oBuNUVRLtZGhnikp2SkhFkVBET22BtUzM
honWAioUrPYLK8k4DpoTAC7dGTpx80RBwN9x9QnAiexFE5DV0kpWqB42YMNG2U3kbxIgeYLIyKPa
RrDOK+I53/mU0x6BZkMTJvJuPNN4iSmy0rC8NYsOoMdIYplV3Vqrzceo0JGM1mgQRd4Z3t+RnWib
qAX06yTzelTPRxsdeDumnh5IQz3e/aPjW3tYofoPzh4x9NiLm5OO6LppoivaIbd658XUb5jqPghK
IbRrBGChhOIdP2tcJFd3JC85ULwuyixcDx3l4QK5Wm3yF0ggdGx0Nw+WRmJ+BKWMsEPtY8Wuughx
UhXGlgo+bgTPYLSqc8OmKo26zYxCuQ7fwDnxG4IfVPQdK0hPJy0OHo3CCFKmde2Ayl+vhZB9YHYp
tlxEEdVyq7dPG6wWZ2OeY7LDwbHM9We70rQTvSHsgZ0Ff8A78zErAmv7SckqMRdZBqjVBMZoYXiG
30gokogdgGA3sqyjop5UYQhNXUJ3MWb9ST5g7aB2eNLBGTyMYZvQfCb5ycxLLzKGD4ZVPCE3H50i
n0x62fjGAg8OBbfJqrhMhD35FkK6dsAmDZAh1EE/po6OB4MCRSHDNtFON3oUCWoVOJvCQicwAUwk
SUqWehNtnhERKY9LOkVH1BTuhZ9RMcoeHMqSx6PbbAIkHGfxJAcDe+peFWss9RAc0yuTzd7Fjbuv
6MdcCNyTyE+1bI1Yxpk0MveyK1c1A6CHWJa7kyETO/0h0QByRZlOF6MscjhmpGkV5imbvKKz7+Eq
HEPPO44iibmCVq5aBfCWq2nzrHeTja72SJVE40Ug7StTDTdImlCAKFIJ+6ReiRJWYjUAJTNq52MY
La0gk0cDdh6zSlHvCzO7Dqni0DQLrMMh1MhXdMOjKkeXxTfUjUORKcvUE9Ma+5kDbWk2hSLdMayg
flWOCek/YjHS6J6UFF0tiOY4KwW1fSI2WRVuO0X9EGbK5D8IELov57a02LJHKJt+ITCjMuJZrhHX
wKt0D4djIszhSDb9pzRu1l08mgvVc25akSernSAqDjERB9KQAonDxQVQres/9XUTQkClqBXV8rhT
s+wUm3D2H7kDaGg3GGHOKjzeYThstSg4CfugIvN1rjLkV2C9FJc+HorTTMPUro3EvBDdqVZrl8zn
RYwmG1JKqGWUJU0ozRqWYBSu1A5tr8pFTThy9AeYMjRevLkEtZ1VboO4e+ce6go+xoPmniJE18wq
XLKpIaWzBvYe+QY/qHEx+6egp/5ZwKgJU/UjZBQQq3+8us2CtP6QfQOf+qU3/fxCb6BWTzSS6gm4
5QVZ+gZq5XyNstp9pR3M62dXiB8QdWyeQXEJ/UDTHYSVOWpNIEyO9bd/iXHY/vwyzlIGMo0qzBPa
Jyb07ddPcgbK7Edj8PPb+xaD9u113tzAz9FmyEnuvtdXj+bbcfjqMq/GQTtQkas0hLAsA5DUdMHX
4yAPTE21yJlt3Op1gAHvchzk5+ezxzgYByoQOxiDuqabKgJTb8fBPgBOx2/BuqkqxmATxu/Vevn2
Kf7Kk/6V9/yF2SBV8IFvsIc/WBU/ng36gWEKiduNo1s6BGmm/avZoDNZHCkczTEdU7J8fl+F720c
yFv2HAec4GwxCd5oXEta9ETejoN6gPoCtSDNQu9B+zL73tU4qDpONL/vWnusCu0AQqwQgAQsMKbm
NMFezwf9gEEyhTAt0xYGkt3vcl2I6fHtty60AznJamjgaQW+upMF4atx4LQwmQoa2iCTD8V7XRdo
g+w7DpyaCBjrLApDnVbI2/1BE2wfunSmUeBsNd7pfJCfv9ce64J90qD1Z2NILOQk9Px6NlgHummw
eRBA2FK+w8hhtzd8LZDzl88K9UCalmbaeGgauokN3NejwN4AZFwzpKbaxrRk3uGZCbJ+zzXBWbFD
4bPwAeijus0m+Go26CwZzgpTw2WQ4ILF8S7Hge1tz3FAzogjRxrcITGSTYnw63GArmCoGAtaFDfe
byS597owiB0spgJicQixvz0pdBUNKSJIA/1Bhtx8t7Nh3whKmAeaMByOS20XIX21KjTrAI16WJCO
aSN+9SWPeVcR1E71//dda4+TQp1OCug7tkUY8m3kYB84U1hFw9PgLHmXkeRuHPZeFeoBsbKhklwg
TvjVicmqgNLPCGlsDOTa7/SskOrecaRxAMySzIooiaNAfLVHEj/R/ZsIXywMou6/sjv8wtL5ozwD
yTZ+3lVvgpfqFTfuT9/wpbjx7QU+p6k7vwyKM2/eOPHmfr/0y46NN/389zc56C6VfvXil9R69zmf
//zzDX770W8+68tdffnlKngpH0pQ4LsXhs9fcyIf/uvfTprHl+9w8L5kTv/4Pt+Q/v5IJn52+fPv
Mvy+xF77Xn2bPUcPZf7w9D3Vwl1Us+8n/Pafv+SJ8scj/f+N0unDb//+Qy7kLpPf+z7+7X/++xli
wsubCuLvpi4s6L0v/ydO9XuOD+TfNPvtv+L//Y/vskV3J+e+t8BCaL579V3GuO/Vf4XuuucgHTfh
QzcJeeZZkv1IyJNEbN9bQSc064KX7665XfVt3w9gVccPP3gUBOj7Xv6V5CkWjz+VPN3ziWx/8iCI
Lfe9kfuHJz97TgN2jh8/8D9d3N87Uv4o63570Hwp137vz96eotM7nuKXh/Lv/wcAAP//</cx:binary>
              </cx:geoCache>
            </cx:geography>
          </cx:layoutPr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1600" b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pl-PL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'2012'!$V$13:$V$28</cx:f>
        <cx:lvl ptCount="16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'2012'!$W$13:$W$28</cx:f>
        <cx:nf>'2012'!$W$12</cx:nf>
        <cx:lvl ptCount="16" formatCode="Standardowy" name="Nr klasy">
          <cx:pt idx="0">2</cx:pt>
          <cx:pt idx="1">2</cx:pt>
          <cx:pt idx="2">2</cx:pt>
          <cx:pt idx="3">1</cx:pt>
          <cx:pt idx="4">2</cx:pt>
          <cx:pt idx="5">3</cx:pt>
          <cx:pt idx="6">3</cx:pt>
          <cx:pt idx="7">2</cx:pt>
          <cx:pt idx="8">2</cx:pt>
          <cx:pt idx="9">2</cx:pt>
          <cx:pt idx="10">1</cx:pt>
          <cx:pt idx="11">2</cx:pt>
          <cx:pt idx="12">1</cx:pt>
          <cx:pt idx="13">2</cx:pt>
          <cx:pt idx="14">2</cx:pt>
          <cx:pt idx="15">2</cx:pt>
        </cx:lvl>
      </cx:numDim>
    </cx:data>
  </cx:chartData>
  <cx:chart>
    <cx:title pos="t" align="ctr" overlay="0">
      <cx:tx>
        <cx:txData>
          <cx:v>2012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l-PL" sz="20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</a:p>
      </cx:txPr>
    </cx:title>
    <cx:plotArea>
      <cx:plotAreaRegion>
        <cx:series layoutId="regionMap" uniqueId="{675F4397-0097-43AC-BB2F-26A37FA41DA0}">
          <cx:tx>
            <cx:txData>
              <cx:f>'2012'!$W$12</cx:f>
              <cx:v>Nr klasy</cx:v>
            </cx:txData>
          </cx:tx>
          <cx:dataId val="0"/>
          <cx:layoutPr>
            <cx:geography cultureLanguage="pl-PL" cultureRegion="PL" attribution="Obsługiwane przez Bing">
              <cx:geoCache provider="{E9337A44-BEBE-4D9F-B70C-5C5E7DAFC167}">
                <cx:binary>1HvZkt04tt2vKPRsqkAMJNHR1REX4Dkn50FTqvSCSKVSJAiCBAhwfLPD/ghff4Y/wbf+yztVQ0tZ
at1qhzrCCj0oziGBA2ABe6+1NvKvd8tf7tr72+HJYtsu/OVu+fFpHaP7yw8/hLv63t6GZ1bfDX3o
P8Rnd739of/wQd/d//B+uJ11V/2AUUp/uKtvh3i/PP3bX6G36r4/6+9uo+676/F+WJ/fh7GN4SvP
vvjoye17q7tShzjou5j++PRsfDcGo++fPrnvoo7ry9Xd//j0s7eePvnhcV9/+N0nLQwtju+hLcPP
Up4hzLOMoIJxhJ8+afuu+vVxyp4RijPOEUMcEYLS33764tZC85u+efbkz4zq45hu378f7kOAaX38
/w/NP5sIzFY8fXLXj118WMAK1vLHp1d9G8zt0yc69PKXJ7J/mMbV2cd5//D52v/tr4++gJV49M0n
8Dxetv/s0R/QKfu263/+X+1//I9vjFH6DBWcEsbynHDMOP8co+wZTVGeprgoKMPo4fEv2+MTjP78
2L6C1ONOHuFVvvi+8Pr5v/6f//1++7bHKX2WIVqQNOOMsYzx4nOoOECVZykrHg4U5l88Tn9qWF9B
6ZP2jwA6K78vgE7H5nYOpk+uetsP3/hQkWcoxxkuEE4xRenjQ1U8o0UB32JCESoAxj8cqX9udF8B
7EsdPULu9Or7Qg5Swj1E6m+aqdJnGCPGECN5ijhF5LOjhfEzjhBljOa0YIR98Wj9qWF9BalP2j8C
6OzV9wXQ+e3P/613D9n0W2JE+bMHDoHSlAGhyDnPP8cIPcNZwVMGMZDwFGjHF47Vnx3ZV2D6vItH
SJ1/Z0fpqn9vbgd3e/etkeKMUA5ZiGWEFg/H5RPeB6cpBaRoSnkOERII4BeQ+rMj+wpSn3fxCKmr
0+/tTG39rO+/LVBA0AllWVbkHOeYfjwznwIF3JADz0g55TT7B4zi/PZPDewrOH3WwyOYzv/t+4Lp
8puHPYaeZTRPaZESTDBNH4W9NH9ITQjEE8lSVJAHUvgHNvFnRvUVgP7e/BE6l99fuGtvv21WYgTS
Ds0IRDEgcwX+AnPAnKCckzwDivGPYt1/Pqyv4AOB7rf2jwC6+s5I+c3tYPXP//2BlkNUGL89LS9Y
DikJpRDxHnj3p8EOPSuAqyOCHzwLSr+I1D87vq+A9uWuHuF3c/59hb9/hZaiz1JGOEje9COte0Qm
HuJfQQsMfKLgOf3oX/wh/v2pYX0Fq0/aPwLo6jsD6Od///YOEnoG3h2neZEznv/Rliie8QdBRSCB
0Tz7Mi//U8P6CkCftH8E0Asw774nn+/nf5/1f/zP2JthW79xpkLPQBkRBHyPogyzx9EvzwpAMIUk
lYN79CUa8c+M7atgPZ7iY8xuvi/MbvR9a7694H1g5wQBKnBs2GPAIO5hSkANA7EosuxLYvdPD+sr
WD3q4xFQN98Z/3t7e1f37zsNWP0rPD8GSGEKJQ3QtOwREYRiB6MkzRGHVAVG0xfpxT83vq/A9qWO
HmH39v9z7P5B0P4lt/9Sm/rslf+H2hQoWgIZi1JE8WNZxZ8ROFkoZYwQSiEifi6rfqsV/ePhfBmd
39p9NvR/denpH5elfq/elbfxdvex7PdJZerrTz9OEIqRj5r+qj6/iNAvq3X8/senKQdP6Pdi4kMX
n6nW35bpUYP72xB/fIqBEQLRS8E6gvCYMgxm7Xz/8CSFJxgDt+cP7vqDZfH0SdcPsYZaJH1WgCX1
8O93nRb68eERGIsIQZ01B/744O6m2e+FVhjHWvXd7wvx6+cn3Wivet3FAK0J/Ij75b2HmeVQoqG4
SHMwk2mRwWMYnru7fQ7VXHg9/S95mtAK/C8uM6X9O8TVHHcFacZcFHogS4ltO9Jdm9FmEjakfS1W
7rESMyfLIMJoqteq1dgIta14OlnGdKsOA0d2PA0+1ny3oXVQJ9ygiMaLgumFfBjCqMdehC5j/duN
DNt8VFT1VsvGs4XLcUJh3NUd9F0LltV5clWrce1Peu7oizV0/kMdMtMI7IcGiQVVvpJxxdUiurot
glCh64zoOU1S6W2TzkexW9a0LDRuqmPDO23OPfV8KhWts9cdaOKrfBnzdr8uRL9MG8IrQR2uohyL
fOnOA5+M8FDl0qJdtzQ57uOcTKL2zvQia3Q3nWSqiKvIltkjgZ2qRhFI3TnZdUx/IEwlqRh1sf6U
NRQ1pVNruh71c6xcOc82TU7JhJcrNhdDXRKt1yBIIPSc5U19lYUKL6LtRjZfrHMe/IvgwIER2pH1
Q+wnMh7a0ZL7bFDcHAxx5sK6Ij8Pqp/5u2XcqBNMde1Na7q0uR0jDm0nbW1q9KpNmYtns27IykS3
JPnwjuebv/HB20ngkSAt6tRO7jLNa5Udr8XI0H7qA20LgVMWOBU9hb27CFbNo5N8JPT9rOoOHXqE
jCmRpsiVXeLpLVvXtjvl1TDHE7ONLD+2nibjUXSKmotepcMqkYkNkXbkoRdr8Ana1eOQvU27TiXH
PFlcXxrKXCjHNltGJqilS6NeE5c1OLvI5tVPqVhz7vR01q82sa+xnZbmrd904IWol7HRx3xZm7dD
DMGUJFaDu8yyFnbMUFn62qTJhg8xIj4d2sLG+VApRF93iK64rL3yXqZ6dqNInZ2MZLgq8FHtkiHd
udQhHGRjlaveFrHtz4suK641s6Q4NqhedL3bpiWnh9qDqSAq412vBBqqbWtE79G20X0IxI8jwN+H
7ibFM+CyjQ12uQyNWavzkFG13PTFMnXv4gQB5JzAGs7pbpw1nLtyytMwLM9R3y/oOvaRdc8t1CBy
QQNvzriu0CigscmuG9PH4Vhvo+n3utp6Uja19sP1kKOulybreXZt8bK0opv7Lj/Nu0nHU57QSGFg
mozn6eJNsmNja9tdvqXsAg9Nk56avCHxaqZrTm6HpS+215zDvpUo2ZpY2tDOSg7Wq+r8oeIYRLJs
2F7ybXHd637MUyuj1qwXRCs2l9uoZ3uyJrnOD3O2VupYtzym18nm817YLkveqNjz6qh3dGwvwzyx
VubMpX4X69oHEXngeBT16lyxm9MpqUXO2uw5t+Pirsfgqvzgunxdd3OXsPk1b2o4dqJhOO9fskjs
IgHkcSsZh0Nami7fQhkqZsddS3S7D0NM3zGf6ES0eqAnjUXVG1uFfpLR+iYRzTRs1T4udgsnrqNN
IZZuGmoxLbGByJWmmROt41u1wyppUBkSjex5wUZTnPAxa+NJyJAZzpK6GGhJ/TCd2GzxHs5n8ZqZ
RnUSz0tV7wwqfH/E14XDFCeulajCsnTHS0NGVq5kDKnM8qW/7foimYWLanQQRdux2SXbPH6ILmsR
TDxb3y5+i1aONfHnOuvbl4MedCN0u4ZUxE3nWnpU4X7va0/7sjUpcnLNm9n/NC9heEf9mPJyS1rl
njPc5vmHWEz8eZ+FZe+ziMW4rcX9OBeFEgNovEoQr9AmTNUZI3K7sVTUw6QgCGS+afdAUl22Tygc
SMHTejsPhG9MJJVLtr2q13Bj0prw0+hVUII2vt4kzTU+y93cqyMPJe6iTHKiBukdb2+abbKNnLWh
rdBhbFjpUz2qfZZ2/SvKQ6RHOIdN7IbQXTUR6U0GqmIh06JOrAzdtvykee9TUbBJmatO8VodYrHU
uhxIXJfzLW/jw2Z3zSDrMBj20riNE5HHWL2qGIVcwpZ25ZAz6LqWCLW9lZPXZpV0gvCkEu0kwO4h
IXATIdwPEce9anO8ignz7XVnktYc+Q1y7d6rfnEiT/jwonNbfxcL5Tax1c0QRJcsYZFptq5KTMk6
ZCfwlLe7aHhby2XGdJPO5jTf56jI7M7xgg3CqdS586hYwIdugXKzXKZVQ3Kz1TJIwpHZditmxUsK
Fz1qoA9zPsmcri0WEfZhvs98aLSYOjVOh4WY9igui3vrvY39LoWkMDyP2xQ72SS9qWRfJYRL2xf8
HUvT5PWAIGIL4EvFTR6DmQ/9ukCy31aEl33dNcsicF3rap/UIZn2DTeWiqzHjS2Js5svgyKhuu18
xS4qCA/b0UynqTv4OtON7BLTuL1iqN+t6/Bhy112cBO1xU73m7X7ROEEiy6f00uNWh3FWoVUl3Zo
c1KmWe5eOAahUjbDOF+umrVBYDwCXXELN29CyP2NnjBaRax9B9Mq6MqPCK7YLLBuaCM3j4r3SQqh
fw9Ht1uOk85k+IRyb8zbydasqoSbk6qS26wns6NLqKZ9tXpL9kM+1OthI21nYdmahZ2pjbVKeEgJ
41lXYA0cild6FK5n/NUaWl8fUTf0RiK3eLXr140NhwwdpoRXaK8CtvHcV43zB4xxQGAjAhv+lah/
xjrvercOuqp/veH3+8e/He77hztY4WOrv3/9cEXw758ubqd477/6Svni314++dAPT85f7F8+fvNh
RL/39vcbbg+E/ffhPhIAv9xH/Afq4KsPP5MOn8nV38TXR+kAl2oYOI1f0w8frw5+clfpEx3xe+tf
xQSU1zIonxUF+Cj8F1/sVzFRwM24DGproOgZkPoCePxvYgKcGV4QEBpwdw6uzlEYzK9iAsp1BUtp
lkO5jmUFYfyfERPpx0uQn6kJqBk91F8JITmDbln2uZowuqiB0SyZbCMXZmnciWns8YxhN5u+H+Rm
gpIqOyUtn3dVumoZXeuEGQlQalzsXbNedAwiw7B5qYoX3jfvRqAUewfRXeBJlfV609Jsh0mt5QbE
WzLgSYIzVeyD4VgsET3Pk/Oc5ZcI27dVmPsy2dBzPthTa8JZZVtBuLtgy7Yv+uy13hgV6dCvYv5Q
VZl0Ohyty7zj0/Qu8fadRr7fxaR+VSn7ovZxlEM1XEOsNrstudwWPl5l1u5MFu4W4+Kuou1R2LZK
bBqZsmNETmNFBXLUigF3932ti0NHXlTOwUrYGQuiwnPQK1pgkh5cnGsZ2sbsfI9etmGbdmlN3Quj
YiijZ41UM7sqMFtl0s7PtWvuGkw76F+ZUs/+cvRbdmBbc1GMXolEmzfDMFxVm1uAKnerrExBDm02
QO40QW40EzZFtRjX5sY2Ou4HS1pI+1eJUcWJ6dPixB01zC9CZ/HAq3kVC+bmuF26qxo1RjC/NnsH
eoVu4Y72pBUjZ/dLkl1tNi9kUq87n4KCDC2Vvhqb/ba0XqgY90jViUw56LgFZclpXoxzWesJclGf
KEliXe3H0B8yOuZla5tW2niKuClEY2osEeSgTUeZuYJKyvr8ZA35UYurSXYTyYWzbSo4MBeJxsSI
WqVUssQhSetxFXgtszZDcoZ5nHQoe7GgLROrb51knhQibYNcoM2u8V0hvDcCdOAr4Jez8MUqXds2
IucbbLzKH6dMXywGjTIZUS2B0W6STaSSOJtusWZDOQ89FrMZD0XdbHJDCRKuuktA9ZzOXSMmuHgi
m9i70pLVntTYZaLb0rOgMCnhPoQTNoNEkg8HN88Qw1UPx2ahZ32BzZVNPgyIhpKZSGVbh2W3VGXV
Jmy3NAUVeZGcca6xsJaddrzF5Tr3P0GaPAxZHYUaVhhUEENiqjIp5htgu/c4An+2XSfiVC8720yg
wj3ep23lxYqKTtTRbnsgceuO9S+72e0caTdp1QZEeW5+wgq/tn7OywKf9KlP9oOOcPRDg0VOUpkT
2xxtM4jCkIdKtDi5Lja9yN7lm5zmdp+79Wrk/PlGaiz6HlZyYqGQpnhVuJnA9uj7fRG82LpFnyoN
uiXjVXNUjbW7AoNsFkVfX+OJdyKN8OPpKtaBvd2KpgV+DXNALXue52txUHDM0mg6WTEMPHhovIxs
u++z6kgR9SpNeHMxN+BUAPltxGAAdNRyAHbr6NHq+YvNVslh5a0WynW8HFnhRUZgL6ts365ZcwpH
pBKKtKsEgdmXI5Ju1n3pCxLhw3AgdIi7LYz5DjwJK1vvnPRkua42OpRKuUFWBPVnW7icu3y4TFf3
Zt5CECYthB7XQoRMVaXhY+k01hKcoE3OpCox07XY8CwHBSe9prXfq2SLZe4TLzQ+NVrdt0P/YqNw
EmaCFuFoM7xcFYWISU+ztra7dQFtig2eYEtf2lzxcqry5NADJRn8dmkagyWUrIGC6Etfwe9Ngz8f
aG0lY7MquZkpxPnn1gdwBVDgYprjhRoVFdVs9yrt76lfteBtgD5obsUU3Pp66UItp62ALUDwLnTN
fBYGXJ/mMOupb8YTMs2y88Ah0eoH2D02AaEwgBdhN4ESQw8IEyW7dlX7bazOqkJBOOyyPcPj8Qp5
RWTeCbRRLptQa7GEepB6y0BoDJqIGWi5qubnNM7HxHm2j2Qlokha2VXtKhJGkGyT5i6ny/VW+1S2
zFXSs+e4yvcKuyM/diDmstTueN4NgiPeSPOqigns4qieU9K+i8hcJ84uu7aORyGHmFQPEHTd1K37
luz03FiRBepLWySmNIrgfQW+h2QUz6JpcC0jyJRdomwjimGRoBMrSeatFXPnV1ENYC2YQh/XBXw1
8EVLGInstFWSzg/K3qevZuobCK9rLsICaSCvH8yfG7AejpJqUjsE+0rOC1h5k0Ov+rWG0UPZ57Bl
hZamKxYRu3YH+fclApov85lXIJ7pC27nVrYIAy5jkGvDjyifq6NJAUITARFOJt6LHjXTzkw3IUH0
ZC1ej3bt96b1Q5n1BkywLi+nxJUGBwyJzRrhwKSE4z7+FEYyH1wNXiCtaLkyRXZNCrpJzZCzWsga
A2E75EYl6/baVAXAls0ns+9+8ktPBbDo82bNbrZ0PMKMFafab3eRzaysI+TnRumdn9rurE/ZYek6
qQJQmc61Y7nA8EqVJlbguV5PEkavXWLJMRha0y62L0PRfKAcu5JV6iokqhbcg0OGls6LhrB3W4Kr
QxpXu4tgHMhaGy2HjN/m+dgI5hDaN6uoWxzKJuOxBMV2CsCfFsjGI07S00ITW26kUWBjbBJNMPFi
qHJIxpMoFETVbeRedHD3QOBkqsp07RVI2tdtTykkTL/uXG6O+sROIF/8y5jNbyA/2LMNZ8dmSXrY
+OZyziGGoGH1JfgVJ91WpLCwFImQ1HJ0foE4NF7Patp3fIBwTHKpfc5LUhgi220VYFFNKTksQZ+v
/UglGB5dCfbGG7Ol+bExuHpQP81JMoOTwDMnbV6ToylvUkBYf1A2q2VbHer+WDV320oXAYHI79hq
3rEhd7usHvVuMjFIcO7GcqiHwziytUyp5aUBf3ep9Imv25MY3G1O52EPhcqzZDX3eFHToRo2dtGk
O6IWLyzoRwcBNBsh7k5xA6tEhx1uONjHmbuHhehnvIngGDjJK8SWUL8nYU5k0S2LrAGSDG37OaFg
U4Gbd9KGupcBbmOf1dPY7heXjoJm7KZLYaN2Jpz0piWyrtzejf6DTeqTpLIQyMfsoq7Wq4zb/gws
m/6gJrBB6jSC+RsuwA4ujjVQoBM/IDjM4JOJMVHwJ0EVkhp7f7QVNQwHQxpykMhai0Bt8kz6oE5i
DQ5ClxTvrMMXZKn2pKpuWzAThW2S9+0C2ltPNSpp9hIuXAbIWm6HDQV3d4bdV5hFJsbuqipnYo49
k2B6nmwKKgBVHCcx6WFvCCjsGF6B+/HG+vUNJ7YScD9mPqJ4tGLpYdM3PD0aGgiSQweeDlhWqhCz
onq3dPGCh3ouF7pAyE8mOQ1AndrFPZgSzSGaohe00xCINlKyB78r6OE48ayS9Vp0+yRPH7ZQfu2K
JIiFPdgShdqTDs0CymRg7DigehvvDq4Bg77xV7QF7W/bDFwYEw7VmA771FdRTHYpdQ52/8TXmymt
2kMWXrK1uSt0lgncu6GsJz/K3ra2ZB1a9yFPXxhv2YneDLiS5rhpIF4kWTjStbHlRHswbGZgxgS8
rm3QHRjbUJ/Ylteo605Rt5zUOX7Z5q2V4GN24C8kiQgtGSRuWzFt6zEEvkHyoY/HYzae2Q5haSpg
1C6Pewe1mrK3+I7N2/0IHlZZUEL27YMNP/NwrMbYSDpaJ3Tf7FTwd23TpyXa6lYY1OwaxS5VDkwm
rKEuNbgpwgeIuiGzp/kwsLIYAZfakvfEoBL+IAuf4R6dY5psgrUnqZsasU0sK+HPtG4GvVwnA9A9
BopEUMN9WTCwYcYYGsguwywRafCeu3mftezM941cqZuvIDStgjcHRIEdL0b3oi70u7C276aqJZBB
9Dsf2UU6Grxb2l0FxQgB5YJe6mEuFdZFqU0G811SKJaQfaDzLWl8KAftb1bTQgEmASfQj7Zc0eZB
CwCthToOEKxqHcuskxl82pnUEZEE6MhnkNZGe4G37FVN9AeTai40aXIxXI6YQCXDmg/ADd64CG+r
fDkedPFmLtJJuoG9Ut6Ucc5NqVh24alOIXas/uCg8AFGXyU0GnOZq9bIPE+PmhSDVd/XS+ly/3Ly
Sbb3D7Us+HvEs7SD45DBQFlYx906Nm+TxHZHHNc30U6TpOuWHU/LdkIyRfdA8I5p01zHCey91upU
VlXznDBTlKnD3QGT9QUxKt+pvGtFr/RbnAHZNz1Q9gQTyPuxKuMwJTse65cjBP+NV1nJPBoPGyoq
MYFCm+ZkK9ViaRnA4hSKJ1BEWLvLFXX7tIIlajfYrT60ELIf9pWf6xIZW4sEuxpibWxB2vFFqlQv
RwbiomC2mi86kFVJLhDqKtAQJID1vIZyU0dTWjcCyoNn1vpcel/9VLPVljR/Nxb0DHOg48QhIC8P
0kd1UNjpmw5MsuXgfXexVG+SgtqjBGplO216vasDsIhWfwh8TI9YgR7M4fFoG/txB7HMyo6kY2kZ
Tcsx5y+yGcT4mDay7+lY0saCG4qW18kywZ5DwBAlKH1wW6ciyLoGCzef/c4piFvBbE5UNJNFs+L9
Sl+3mqu9zNP1fWObBvhyAkuvk8uiRq99itLTmtrkxKWmE2GOiyimdTvYZl0uUaUl6Px0z/TWSD+q
n6Y1uJ1vFJiluOyD1JUBbkx/KlQ9lrEGK99NDIwO88Gv9qpewa9f4phITjs4FKzdgcvAd/0CS7vY
ajidCpocQJbVIrOB7x1Xb8yCnle85dKA5S1mAKvydi2Vg2oBOOuXJAGmEuomClcUAmKskzXyRhbO
vVFmvd6aeQHrZDM7F0EV6aKIADF4ObGaXjRTvNHY3pgiAH1Yp1bWY5/I7C3MC5UdDnkJZGquoZJA
Rz+WVQ56bspAb47AYYl5XyneydTOQORy/DaAPOcxT0ENqEkuTcPBER5P2zzjwE6dLZVpNpE8bKQ2
Ox6WQgsH1zYlSlW1s2tS1l04i8kLntH7XH3QHDCwC6Ml6vyrzM3S9FgdbfkCGjEPp8GFi0Ut2yHq
fGfcCucbA0/N2THCI+QHWr+oCNsOSI9XUEVqdhDSophnB5vcxLJXLpUDQlbS7LoaIQFsl8Pih1OE
4nXUrYgqyqXn9VGdTfu+83JNxrt502/WNh1PoEr6YMeJiFYLdTTw88F3AZa/jTLYYEU/me7EQu1j
N5EkOY1uqgSUnrayVdUlzWi1a3WSy8oDS5wMTkTmWCKgunBJc1XvQ28OqouorFwKAmiCcne+Obkt
zSswxHVJVJUdRhxPwFa+36jy56g7VgoXP+nkVBUve+C3u8KGKDCoJJ2jZQeXm6MYikHUxM0HgkC7
vM62NgLlifmevHf1VJ3nD3uqm8ZD1V1MCqn9wEGuawVGQ7CJXEgcdsCsAEpSnDrNX2XjWh3cql6A
ldJDMSZdZR61PwbLHcvaTlSELfWitsxCLSl1sBPWez6NJ+OSX9jGL1d88eBDQHY9wX3OrpwL2dmm
1GmEMl8zdMN1zUCTJ1ULFQMB7OrUWlxd8LSZxdiuEGAmd1j+L3tntiM3zmXrJ1KDFCVKutUUc0ZE
jnbeCHa6kpqogRIpUU/fKwpo/HX6oNH4bw/ORblQrsx0hILD3mt9azu0F9GTr21me1ZJmk1CBrGo
Nyg4OrpO29cyw4aag/B3v/JYlQ12Re10CXtclxMafQHdp5aTl0jFYl0zkjF/hnnfzlnRbHsl3ObY
oYuAjr/C8es8KCssOLuGH2Da3UZRvkYdfBuHQ5sqAh8/BIdqodf2MHh+kQ42CPYj4SSWYejenYUd
PWdBt7WOf2ZunsAPdEngPFMWQi5azAFXaZ8WW5/ordRw8kBjdFg7CdfVnvZwkkZxWO7RlOPkNFu6
jf0HaXqSjNvQpUACYxOuODC96QUsexvXot9gNTY/o5WQ/TCjtysGvcPyKdFq9EHi2OrQTM6v5eFl
kAELDk9jS5eguCNh0sTYzywuAArMwGCyycIGa4MusdD94MoaXi8pbUwUR5F5pqP37Hg+TZtx/qoh
YyX48jZr/CnxJX/xifzlCNx0zrLBinO+IUYskDdWPx62H52GQRNItmRhwhtsmKBzzs3QXUWrSbrN
GoXCSdSw4SkV4eNjQCFlPZn8+ybJ/7v+B6ij/5mf+tv/+O+J+v/LBHnk7v4mqgCTgpligOB8HOXE
+ydQFSKr90iBeS4D3/gvC4TiWwAMQ3vlHOEXF4DcvywQfIPn4XfxbxQnwb9lgfjkYXH8E6hyKcwX
HiFKGNEQ/ALQ5X8CVXLoqpqWLWodhhswbA0YBcW2ncfFnNbS+fAqZuHSNenmb23uwU+OVb0scc/s
qV14fZvGZG0LeI5rQUENdCusSbkfpvHkzGH9cDNIsvG5TPHD8CqgORh/P9MS7X37MblWxSRUKezT
dVdX+ME+29KaBXPidzo1Vbflg/QaWLhRmUDKFZlyDnBh5NGQYOeGpZ/yh2Tu2yXxuSax0jC1i4nF
MsDV24+2zOsRxZreyNegAFYQpzzg9eA+6dRLAQs+drp+gvoaJuWwlTfSoobeFjSOYEdigOQeyoci
losKs65Z880Ry8HiJtm29dt2Bp2jnsKch9D9CHVube2Ly7aaVPj1xxJVLG8qVsXEQ205iivkLzj8
E4RMqI+ZHUWKR40yezPVTlcim7wySCsPiE1Ulut5oNCw8P+ey0XP8cq35h2yCumWnZy6NdvYOuVq
WPNuXOLFoLMUnnspvLl+lCi5wzY83yYMYn82y7F6ph3vjoUvzu1oULfjl3QUUJTW2oW4WXk/4MtN
cS99CMH6WzbywoJh3QX+tme42ahUPAdTlVZtJRKnCmaU2KjkZyV/tp7fJGL1cbP1XMZz7epzKd9g
qOMQZXpIdTg/081bdhwC6nEopzBdHfoEq3d9w7s7Qvc9R3rxc1qxEg6Ov+y7YbysTNHzCpkb70FY
KMNK7gtHvhDF8WT6CRcJkDnUevce/S4YkbuLzubCpjY6ktX/4ShVoZlczr5TtanmHditQGXVzHlS
FerG6Ix+HB+BpwbIX9S71FUhd6tfLYkJ7YwSiPt3J3i3UDwughW/FSpQdPftDwVrOfaYXF69UESZ
Hy2548CjHsa+zO1CdGq1RnlkgyKOwuK0hlrktJlHXKKDAlH1BzfEHJemommn/Jco0uMJ5tGeEYhc
SBzYpHiY/maDqltVIHEW8qVgFXFDUTEUtE34yg5RZ9tsYrJLyeJfXQNthzGoElCNvQL1KSno1VUd
ySBbHHB9fqKBgvDpdC/eGpZ7tvm/pxbkV2+/rH4Wxpaw2tZi1/cmE4ta07Ds0437h5EUY9bPrIda
UKxHYFxV6/xRrXey4joO22vZGj8reh5vXJGji6oibFxIhpMf5WoEmlFvaNYA9kFVLe/to9SkK/tV
ywraHuC82Yg+RtspY1aD6qCsqCAkmyqpJCPYeeNbqJmAGShI3ET9kU1dtKcSzY+oF7BThg1gtdC7
k+3a3dYQ+JsK0K5xI97o1F2iAD2AcCl+2wX/MLX2Wo9kySTkxpqsy7kosaJ1WefgCwBobhEaCQcH
2Og0Ce7aD/GoQzvtXhxGSQy55yY69FljoXVSACeF5o5Kz3Iaqz5CEzfJ7WigzpOlvNkFimE1oXLx
x9DEfQPBuhmqvdOpEjAL9qNaUX14y5pGY1lCZWjKk+ezvJjd68rZ3XHBTpWOlbuuD6Cfm/FqXcCf
kSohIa/NFtfW+qlhpMw1Awk3YKXmkbW3yBW/w4k02D3AvCzMV7+g70XHZVpv+m0Ff3dpZ36CXKVi
O+v6JIvyi66oSdBZzwmBGtF7zZBGLFHTKvdURO9rCwCwb/Uh0Ot37a822U5zRIB2ULpBHGBtWo1+
Aj+jTyMeaGzWbPZBuXZF7SWLZK/L2N7mM7Sl8DyNC40BIeE8mrevldfP0yZ1THy57tcTVNE/RT8N
ab9qVJirPZdqS+Z2O7YyiGIirMi2GjaT5FUQN7wDSrvIt0nbz22KOrC0PU+aZufN0Y/ZFjyOdCnS
1Z334dhx1F14f0tTHS3MVQcKkTsM7mEpqDw6lGYgW1Ck91Tt24afSqs9/BJcxgnt47x4/bFyABeP
Q/g8uBSHtAOSLrEUm7YvyjDBUt7rDnrcth8ZKZ6DyX8qw6g/RFp2sfPCy2WNa6+0wHW1B3Oulhfq
H4Zw+oT0aZM6QDlJCn0sAA2fGrf/xbHD60dTyeo5WYJQnf5iujkGgDh3Y8hp0s8E14e3xaxp/FTL
sDsOpwGGcmaGJoqpdU+RVWAEgwjcTXfo/HA91dP4jOXkeDChS5YHwG/j0RHNZZM9ervRvm6t+6wD
YG64UQ7zNlWQNBY8zLI5zsJZzjKqIILXb2pG2QmMLnEDkBWOVzZpMCSmKeJ+tUMcWaClQSX9jCnx
jZlRzz0RTxr4XeoqLyOPAz+Sf2Zf9Luuqb3MLVGAGI9f2obpeHFCnlPG4mil0As92BwSXxCXonKy
wmH4ADx52apDO6kWrVl0Rn/h5lXtph6a+ZwE07V1ylu7VhyicQkGixRbtswlRCwGeR+U7g/Xqaqd
FNo9Dhy95TIOXvooCpTq6wPoSxXjFINNVNg2BsXSpJJMS8Z9+lY1LYwDHaZsEe3Rr4oPo5uXVYDA
1sF87rm3QMGyY8wEpMQaIP7p71+idhMJDGvnUapch0hmrelyQL30GEHQH58AGy9xO7o1DJngt4Ck
F7lOn3rFRmJrmg8/6s7ewv9q5vc1nIZ4bCs/qaJvPUGqoQZ0cynH36LlZ9ncCF/wwrUWsaBATHNT
4d6PehNB2lpg8DqAxGZ4a8tooHwpfQ5l//asTA+YoXPRG7bj0zKid/ebrwDM115QNh2LKYXrRM/G
MpirKsxbft9CGMMbb3AIjPCN4MjjICKpX/K4Ms517MWfWdW/B0R8YpSor7K4aAOJwYc7PFWozGbT
dek0oo50ul3gufIw+D+lRpE5YA4bbEIj9M+mXq7C69q8q+b9AlwCXdKWERKlLe7xekWtUG20S8uV
XsVgh8ybAHdzEzuGZSR6ayt0nx3vD/V3GIi99dcPtzdd6szwvmoFum+phrNCUvap7oo2p2V4tCLc
Yt2zl2GOvXlwd8ry4NhwAy2pnH8XdiWHKhpRZph52LkOyotqXH/yqDiN25Z2duIntV4BICvsbbjQ
4FyxXRrsW3iOc77BN4uIfkc9Naa6QdigXaJkK/tuF3L/mzdwBpj3NIvxC3+iFPcx6u4geUEnKPc8
BRC+DAinzJvVM/Hhpdc9KmXsl0vN10MBN4tW76xhu3oIPoqqIUcnEN7eIEsQe+F4Cfv6dfTLXyEd
oMR3wxU4APylHm4U3wzUjWoHTCGFVHuGYNScwv7gqxFuGfzCWHrSJNbMXhxtE6oN+6jGq5lkXh/N
MZFs2DmrfOWmS5ZFNMfBCcJ4HhMkhw7ALZc/ExkvfuUdlKd5jDtU4a6xgDuGoMyYUfiJBqLmVoJy
GGHrNbtwkbdCqifbS3AbIcQbfKjxYsOz487XsIOmUwbjtRLub1NNwPaX7rSFhR9brmGdD4PNJqP+
jHT+1M6WFSQwR9DlbYJ7Yk4K76s1b6RHeISysgQ86k0wnyDmbRY+UiBgGuk1B6kZQbxmsBwG/Zfn
O/CIQjLBsm2rVChBdptHElJ2qN9GSG5dUI1xWNoXYBpZREeaRn0473ogJB2pH8ZFucU95mGdSQu+
ZeTBr9Y6RztXYV4PkLCCiu4iBbOq6xxsZsHtfnVwuvjjhZMOMk+hYjz2BIzyTSh/uGMWynC3wfIs
tx+MQh9CdsKgFBr1S1vQWztO7n1p1HsjfR7Xpfe1letjz5Z7Xs10x5iAV0Uc6OegRaq+FQlQvQ+v
JPh4SxO3ZPXysu0WuFY/bGd/LQ3kd3G2UBurckqisidpPW/jHnggjpfRSbq5fl9o+zIMOq9scYX4
CRS3hfGCfILUcMQ0DLYueC8MfSjMuDhEi8+h/LWgJoi7hpzJ6B6s0cUuctsLb80NeBoqlvZr6MYP
UbhwJkbYa0WtC/DaK4q4+tby+tqvY4v3BgpiKmdAKPUdZ+L75MSOVF3sOn4QByX/PbDHDS/WZ8x7
uVEXzQIVeIeCQjbXKNWCFooiiktzRI0TVviZEQTKxOuwPBWDZ4crMLZuiz8BHSF8cAdsYOt6J00p
TrWhBoQRYSXJMAJnwT9nQ919HVTVgYLzAY21vBeNbPbRAM8VtBHNgiUChMFb97gaOSbaHfwklNDq
TAFkEJQLSLnqHhTs5wodGd0Ydkvn6YwO3cuiGDjmLtE0IHta/hHl+iV7SJlo9lXm+cAvOhj8/gBV
jNDxVzThbeAMuG/Sgj8jO7iH1WsVGpRIYAcrSABVB5SCFTgZunbp0ECa9xmpsAM4MBYbvzDY8TBY
SrdGz2s5QMgwPNEau7AZ6wev8OZ1aj807Schz8sMYrnrloQz5SWo+BMY/8DgJBepsvZoeqASReHt
yViaXBd9ny61unt1+TNsIhL7fEV/hvO9VYvMZPXLAlfO4NighbTrHXh8HLnYuDAIebr2m9oF6LkW
Y5O2AfOscPJAycBDGhF+IeuMa4RvqRP1f/VB89JVHlannHdEQwf0SNQeZOTlvsOfIc8OMFOmv6rC
xppq8HVwqGw7CDR8wMt9DCA8kum+tF1cdMgPNc3D7LQ8xyGnQXS8yKCGcLteENtAaEhPfD8uOIhb
c68ROdurx/MzQY9OfIWTU0b1kUTOj43y1zL0z82MZapW/T1KVaScmmNYdF+NwZ3LvABCDRlFTJj3
4bozFEYL624d3D96bm8A8udTgIq7AD7z1DDUyP1WX+Fbgf8Qfu4I/oEXidNM1z9wDstERChLrLdd
DDMNri4EYaaZmt020DRQFIZE556CCDQQrJ1FVVklYN6MC4zYYQaVCBEAmnM57mpNcTlTS5FfY08W
9VHCUOInfTAGuG3A5wQTWHWnHVIQQQPsLASpHPJhogECiIA0rNUIYqMfDu3A1MlpDJb3ttu69gxW
5RkC2LJvVn2OCgXSroRNH/yghT4NzJy0iL7BvvF9wddnFAYoGF3vBQ08TWzJvqnXfG6bVjsh56dW
BR9N0Hc5yPy6/y2c4SKH6nMETtSVfrnrigIyMXlQBQM5hcK9tLU+W7EgcOGOWRnOL01nfDS4IIrw
zvuHIRPGPlCu1BgdJnoUHIoTB+K0hHE0wCuep+iTeRY3rqHd1WH8awEuYsCChHKwwAdAHfXeNajF
cpTy0Pshi4n6sCOcqH7jv9A8gGPZYDyu4PmsA0I3cZA4TLewZU8LUziR6K7ZuIWbMokE77yOBw6S
SHvmdZuGNzsomXaQedKSIi4YbeF8hDOZzNvwGY0WFpXwZL4trT6F84pQDJEAjOJI1tFNsjLtAesk
SzhwIFLBs1MvAq7Y8KB97UcEkNFHxdDO18Vl7xzXV0ynageRByyELiG4YYePyrHpqpysB/ofg0F6
togbpqWDkoYM5E9w9jcV5E6ru7RuAmwgdLHp1nrjqXfbD7Uii6Bok/XB8NZ5Btx2OeyBSEVooVUe
tCg2DZvhk00nOEO/N+DKsyemmFQNMD74NPHmiTETv8k8PksHfZMTIJPouCOsoQ7tVo1bJOEPZFMU
okxx3MD1Igy7A7kwZ+AASKNn+uCBuANsdJl8pJ8QcEOfNr00sLlwmeJGgEMPVaOQYHHxzZOJ0C8W
T9Zz5rREqA7XePgh6R2uAwhIp+YxAGMDgu4jBO6UgTd/nyb9qcdBQuAE/NuCU2PznrbsZWLrdtcY
tZB0FN9tZ3mCbLOCfgIj7sd1y90nVTWnooB5Wcy2TJvVvw6CFtCRCBRQ1X7RheE0DcHOhe0H7gws
ZBHRneOsWIyKnwKtx8yL+NUdNeQ3ZL0YPba9SaN6SfoulLkw1acZ0Xh0tH8uwFlkRR1c9IJOsa9W
hcSUeJl7K9KoBRjr49pO7ETOCNQkRT1KGDIusAxJP+ute+5Y4B6kwWGuB3rAJsSxUrtJUXK4dYBB
fQ6RiIQ4rOdJ7ERFXNi83rENQ50WXKFSKRw8Yd8A8PbVkAwM5j0gxOcBcSmAONCinbZ/1X3h7iwD
57IN8tG0fUlIfKlnwz4pafE6ru61Z8zASp0v3tbQfBM4HFc17ELEkVFoIGnbKaN2OGHzyImi3ImQ
HNW92jkeFKNiXZrL1MnLFI0Q/SY5XOt1mCCaQeMLq8HfP8ylVvD2WEK/pmrpY1ptTmxZmbOmI/ti
FDum+wbLVP+q+2ZO2vtYg71oHAstgtEePAokneohEwMNWcBBkaK5PPLRcI0hU2wrTvClr/ZR4aJx
FzP6bitjKoEkrzKEpbmBtRcA9HTcNOGC20vfJS5p0aYDxNDeK4uncYFqFDUoogFQw1R47UK2n+Ss
4sUdLgvgC4jcp5JCcigC0DaEd7e5cf4QOTgJMtxrIsLhvjn9eV7opzYQ/AGA2BhM1u3v/wrRMadd
W1ZQ+5hNAztCgKiWdi9wZBaMPNx7cE2TLapYtMCiOceDLpbc5eglYRoMCSP19zxBKhTl8jxBWh+r
8rtCKhG7OdxSaM17M6G3QT11jMBD7jmI1LT2HTdxB1R0ZeXpnPDhBRTITVernwgCZt7WiAr0Qw3B
Q/ZHQ8ODeFxXFcEnp+Gk0M5b8t7MT7QyR9qQg3Ga9VbZ9XucmYu6gCWBCzigmeY2BkndAZxaT7aB
1OLPC7qbwaLkVBLFLy6mx/JIpByCzE7F3uvnKmbt/Fnpec2dqXlS3kqTuTHf1dZ9mMKTGXOyueBg
zdWyQYd3fg1ugNbI22jmtc3Z1DwtogLy6Nw9uWF16R/2O3hcgwgUIQKAvC3P09Z9tsMj8efM93Dl
zYmr7lyE47CTLkCnRsmL700fI+nhxZRlnbZO/P99x8fIBoKBCx6Fz/e/+I7/GGT7T8vxv777n0Mc
Asyu8ZGx8jHZ9b+GOLj0PziWEQY8UPxPF1jhv0xH9z/cx0iFh/OIEQuPGUb/8hwB7mAkNkxKCq/y
3/McmesiwfV/eI5w6zFMloWMUZdB0flvnmOzrJgWAbYxJULVCUWr6fd9ewGf/rGgLUChDZJfU/nQ
78b9ko0WhTvuVdjhrpnTBf7oLlzbJ9G0T4Unymux1Q9U9knNmDMwykfxscpf/og2Iwz7P/6oSbZ4
4GMfJdbKnET5f5ds/RnnNvy31naIl7LlSiQmNojG3/MOIEzF1jWrkIGZQP4fopa/4JRrdrUi4Y6M
3tMCr8ElOEuKGkTQPBGQp/Ajj75lXqLnh6M0LPu1mMRBr+jR8GVIzipE/YtavAM3gEl2DhVkD9Vx
qD0GGeewnp8UvjguhxA50ZmNGd4dFNuxRw6W1nkd/Ik298VbCE+8WiJSZGY4W2zOgQmco7o3F9OP
oHzmXFb2tamjX0qHT65ndo5iN/xtBxgiUPc5hfTo7r0JHYJJF8iZQw86EV2qi5i08U9+u6/VuWOH
EFQs4OvEBbvfOjphkDEehseUwMtqUU0LuR3o/GsbkFY/cX2dxi0B1RpL+J0+QEvRA9tpj235WdIv
3p8Y/YtF16jcqQEXFd5BOb2EErJ7kGPRXtXk4k1epTiI7hwRZ+c037x+aubhSYJ9q6IymwCRDC6s
vJuhxxnlwjCUh7Y/DgKlefhS4IJcum4PJi2eqffLohpcxXo0zN+7bEEkvtgDBYxldGrn6rObAVyg
DvZlvoRNrmFDCWfOqQnBk+tkoIBgftq2yYGWEaPhDZ8mZwTI0ySmF6fmIZq/BIv66EmP9P6WO/zz
UY8VACvpdETWVt2moXnl84YyD/ygPLKRZ9r8hNr0XNbXFd01znHeynzFywrBgbHSSWd87EZiBAOY
eETctCY599Z0WspzsLCsn450e+4xCAIgfIZ+6OSRE6f9q0dnOG5RdMP4lawEEN/QJ99G2TT+jMCZ
YdppUoO5ifzd5sAhRaFtjH2qIdJUSHFJB6Bh7rLY63eDiwSV/wPydbJOu1B2iCehyIjoyXTHg4ry
NURSd75VK+Am7KEu2lJVXMoZoPN2feRLjL9lIji45e9yDbBet1hJSCtLvAJqJ1hUpj6E5E6aIdMa
pKZxU8W/yiZnGtEwfFbgvoEhXMLIptv6p4HZOz3u6s2DmP6XJkNsN/TNqs1WH3JBsKTcQwmd1eoE
ehzF/VrcCNrFKjwH7cWAXw69/hKEu4Z/TDtFQYE+kjHPeoHqrt8cF2NFkKYw9XvBnQTFfB5tcwaf
Mi7kY8PQw+PcCt0Cac7rCAauN+YJcXkU6Wkl0UEE4X7yLUZWICdKAnEtJR7v4O0KL4CdWW/vKGTi
zq3T2gPPjPEFfcHRg4dZ0B9wx94qqKS1wKtwfZRQPJtXCDk6rejBwDxEeyz8G+1vyPbFjnMj4jn0
bgYWTA/VtIyOMNEwNOOnuwK7A/FO2C6SaNB4fVxWLzXIeE4gbSGu8upcBBw81z1Ezz+BRKuLzwY+
jYvnOQRLXo3T3ldNgthgzsBBWKQcBRmeTWNf+PBkvPXI4A+5ZbDvAHrWrDuQsMzA+qWD5yZzeAGu
+hE6/Y6tp0fIDJ7qWAoY7cA2OyQ4t6Tmt6ZTmZ3hhh28CrZuzY8tYUfiXrAZa74ljQEagtpNIoRX
SciJT7AWD2146IN7BSfw0axG4hOV/gHCwmkofuk6Ao78bPiVqQKvj8BwD95AoCWzGfNqjQ6jW3po
pW4VCvip/eEr8+ZBcdcBy3t7demSWuvEzC2v3aAPA0yZhh1V5+WaXAQUCbVMWIA7De+0CPeVMcgj
vK5Qf1mJIK4P9Y3vma73jgPbo0dCY/EOej7aoXudJGoiqKZAJR55wGQKECxQw8vseK9FQXfV9nsd
MZdE7rs1j+CCY3xP3q1Im8LRh1/7qPZKVHsQBSAczxnl+4aVaCycdF1PEryBMM8WOqZxvjbYUe28
YldP0BrFlCzRuF+VRrwD/ES1H+iwq+sgVxwJV78tr4KBLA7lbUV6qSgnGJ7XTv7EzIsdF8PBwR4Y
hXuVS/27r3C0U4HyUwTnsZOn9cBweNH6KtyXMdz2Qal3wXTetuJvmwehrGG1B0eJg/X9s3tQXO0i
bzsGASgaZLci0JNt58XS6Ays3guOhdwZp5cOJSjgBcylgMBg23dSioPH1X3AxczC8SzHLhXNu6Uw
y/uTpcgqCnh4z37w6k9zMkAjthXMDGubH1EtTm0JOL7JA8TiJj7sikZnUYlbt3fvATnTaNgRW0Dy
hH1RBd6nhCkaeFdVIqGNsxHZmLxzwIkSay8GwUg0eVntRbsxqrMACRfffwM1gsU667gF0okwSswR
S1jdFqoFPuLp3W1x0YjxVBbOHxs62YrcJ1rjexVs9xDNlZR95oQ/a3IXkUJg9c/KX6fth6rZsQ4b
uEFvvPhuK4TQPQQfaYRzY0oQGMnZiNRGr/u7qbwTtd+j8XNXsEOh8Ij89WuAjRra/jDMCrOdSoSN
gp3GuemG6wzkS2cgsS5liyuHAg9upnyCA2aRMSBrvggYplVXwfxc08D8CK28bv4uWrD0oAFuXZ2Y
7ur6IiMmOIA2S5n3XMk9WUjCH8t9e3okdmfUHIa1cGyPbUfSd+rZe+MCye9+1pGTlAFy7tWwY9Nf
a/RhW3ISBHl073v2mhjmU8+WXBZ1Mq0Hvh6BscSz5x5bcNwiKnPFzq4l6Uguhd016FhNi/EY8jfp
iqxV5RnE5U9aRk+IRCRNIO7l4yZbp6xizxBFEf3wnjZ/jwlWiD+gbnFlErRtHgp42J0++N2FfCug
mhWchAVlBoL5ezafxv4tbPWxRk5CkZz6at+XeAqNih1kTRnHLnbHY4DAnwnWcw9UoUIAPJqenPDO
cQB6Cf6mqLZjP9B60zpChD3a9eVwJr2X1mEFTP+EwVx49+W9sDdWKhywOFzZdfDlCfrqS78cXf/G
tv5lgBdbH3s5pdgVSAA8V8iurhjqYTAkq9SvngtvbbHpPCB9AlO43AuIcH1pf5vex4oo0gKpg0oU
MHcwUsR1X6rxDfeoqj+K6LcOfpfzUxC9SnfJNmsT2dGj1IdIAkaZzvAnKWTosfyoIHOrDcom2VI2
gshnfW63NjVyyjuWjvS4dGJfVzKJXmDjCy8Oac7x/Ms6iYqzd+PTtUcsoYPl1omngmNqCCa1KfvS
Ngg9TgtgjoXvLN4jBbQzVEARy2UvEb2BtxlohLlg3GDIDcKb9eVhFWHMypHlmMKF1C1ygJj3gsPD
HeOhrN4RfAe/fZPaje8bBJnH8JRheJ3b8FIPj2AhlEvxQtxTWGogQT9AyGUY/3SY9IKw1HQIKn3B
boiZ/SMilGweZiJgc24K/+AcxN9iE9Pu0Nf4UDBKgogiX/Sj8sq36b66XhYw1IT8Abnfm2LNYeLE
HYm+MGEi9ZEs7uG7Wr/JN/JBkfZsF/s1lt8tpli57KjHIJvVqVZNrCeDONWpW8wJhGDsrq9Thb5d
J9hu0JdUzAiwK2RZVzj60nVj4d5WDKLoS8xi6DZcER7Y7J/Bf7J3HkuyI8kV/SKMQYttJpBalFYb
WEloGYiA+HqebAqjcUPjnpsem5nXr6pQyAj36/ceJ52YBoiUHKsz3s0Bs1Q3X4ukZx4OZgBtpTWD
7Tzn9w9Lme6zWkTJTOwNtSqe4dSAsupxr1cEa4bimlvNespwIjMHyfm4NWlzT6b5wQWWZuMWr6r4
kqh8/T3cAo2V7h21Wmzw0Dka9VCvM1UDy+F3a+YuHH1cS2ImL2ttzJTBthJ7xR+XhrbGgtkG2SZZ
jHVAFFKWjN2d/iDKbTYWkaO2bkuNk1DE1VfnZk7zjla2T6r0fHMy+PI6zvEB3cTGwqeC0E42Co3q
5rzX7SHqDRIchrty7PNcDKuuUDsGr7yJx2AsmNaiGDFfGedLixyVks9u/B+oNqsZM6qqsW7LbmtX
87a/VVHtXzm9inTZ5aRgNGVuJHOenPiXFmQ7hMlW77EzzqFkntgPknLxfeFd7ufvog8itxU7ZX4m
huCzsaw8t9p53c4k2cZdrWNK31olgl/3qjkIgiUllFi1PIYJ+W3R157eretxMzJyB55xnvJrNn9i
3ljjwVgZzCVvcQblc95wqqu4ovouDrxpWPc3frkznDNsiFUyH8bhBCxr7XtvzlRgYRnDJtkF5XVw
91ppAKpCZp46MtYqlC/5OGOA4O0fThUlRtccW/dM8IJHxxXsXxmRcXIefCppEF/4315qcY2dYWcy
ph3qp9b5aBXWB743PbuURNPrpF91g0KePLvLVcdyyEg6oXWS5bedvSzjvPescTcPuOLw5Skh360A
SoGOekvSRWwpZqCKeDfU2cr0TjD2Cv3SNW1kFXsIkLupZGAXJytW2UVzoO2r8zxT33lLOLuPyjm0
bbdLppLb5thpH/BY1janf3vAUkq067uvCMLnyY81/JbBk6CNktVDO87b0vhMu8el/xoDuR0LCiHD
imyCj76ydvr05gaY2oZs12XHLj3oibvBHLUntwrEr17lmnaaYzADTMNAda4dmBScPYNnR67/OIzd
iosOQgv2E1VXYbIAweIJOGfLIOLQuMdy+TVmbgF7xp326fV7y+YE1sgR4h12urAz1Tab4mcojZua
BLPCCdFQi95cLpq9qWxjtSyPDueW9Muw9r5J6YM+gZtiIgPoUJ6K+uwWxNjp7gyneMw855Ab3V6l
WwNLcErdlbhMd7DHqXETpJ/V2JzdGQEncqtiYxptSMe49scwS8+9P0WSFGqL66pa8rDKf5x8jgK/
Pg7aue2eJioZi3AkOWqez4fmkMeWR8tvSedfZkpUNd8JEvix3m8XfGhIKtwZ3atiHgUTMlTGdBSq
PTPgIoWsDk51nf352RvAT3SE/xlte5A6yFpKjLRBe3AKvGs+BAfjHWs2ddpjWpx9A8RElb0MvEte
HIdlfd8ad3X7ZE9fqmv2wkd1zuawI5RmzC5AnmNtN2tt+GtbTAljskLkOeH0X1XmfTxW/BLzyE0Y
PoggMua3Rb3OpFW9nfEWy2/AE4Ga8JnVWyytJP4ey7elvwrOrIlB6WKr54KeutB1skJqbXTD2iB7
OdqvLgOunhz6Iv2HZPkcIVEMjX9kf9tJwWiDzhb2xsB8B9OOzhNX1qqtnpa0jYyFtKs/9+9gZ17K
FHXM5U5nSDbWYtchBjEJhlHzvjQMVrAzz1y1rant/NGJmulroV2085d5vAbwXAw3nM3q0DGTiHHo
BN2rlTNrdMv3EWHOSwPyt+rkJzO2L/FYOsaRKv3gd3jtWlffYO0OzfLie/kh0b0NIKL9QGge0KOf
vChqfodz0Y5fe1oCOfVbMjbcWzlPv+fSTqLJq0Gqak/OjRyIjYZBbD0FIV1lWFf5s51REuHGkJ5N
1HRcD+a4reu7vHjy8VHdkJx0f5skZnKPRWVi3kto7CmtHdAZcDL16miABAITtBvcN4LiFJDpDoPm
eTSKk4MXbqADbpAvaf70Pt6kiRbW/hOOsCj338vuVebu89xP36BRVsGlBgNkSZLkMKgaM8rxryt1
YFAPrWif5iTozWcva6NieAYm2KZXoDIbs7sz9QkP8pFRG3GHATbDY2NeM+PmzrGe4wX7taNSPpUU
dAZ5jL8CR6Qo6i0Wgy1zo9eYr+4I935k4uB1DJTlsJ8NhtTpErbdjxB51Pvi2NP7LH1+HNyQMPTJ
q0HI2MFjdjv+rzn3SedMoB7UOphPeAn3jkPEME/Xph1vbMbSntoibu75PSzzRmE9MX11sHFEJ8Y7
F+FOfXMSuOIhkScd85C6TsFTZj+mG4ML11A/3MRaei2yFw/QJGbDpXvNy3s/v5uJHQ53VWMeO6Yc
D+2wS9L9EGzEs2HvC3UmKVloWywuIihg7pb4DrnFPrty+S4qYzNpVHYpcFPTWhMOYAbMiCd1M9z8
MBLraqvB01vNv5VhH9ysI3EmsAHlrwT2CJwAkWB02Nfe/ejfDQgchLqwMh+1sdom3WbkfB+W/Fwn
+Vq28wOUX2TB/DOYmQN1zWYAFGlXZsjiUPz6JvrjBfdLpDtl2CzFZhrrKDe5/1S7Lyg2oNscdOFB
AonXpkMZRfi89x9rXgys9KadHDJbW90u+Lqftpi7QswxO0HyzorfteXPrVP6s4mbsV0LM32DEgvi
xwubLvn0DI6BW87APWV9cgu2RmOD2XaSiHq467XPxHvUgvrBNu/tAe+pD9xnWokG5dM1UXNfsaFS
EQjGqRvXMh88qYXFPG8d78s0dhK1fqgN2Ie/+vxGNQ+9yXu1mm6dGB96w2xPfpqjOnMW2MtC+o3O
rbgM+bWmETA5ozxePBAPK5zKaw8jWObRxrbjR1t8uhn+gFJujZazHkRJUg5b72swU5pgxQ/7rmwP
tUNfF5XJb+U+85+hh63FuFKRYrbq3FBcM59d85h94Hi+Eo4IA8BX5XBpqq/Gea/HYDVU6a/WcVlW
8V0AyysbvxwNCCqEFvMl9fTz0IDZ5N3WzN8xuKSL8Ur1zfwMJoiW/XiyjHzVQSwr0L6QNKeJ9CW3
us3EMKWc0LY6F7qfF+v8Rn72npPqr7bJCcTXCjmssIgvGACEuSXtgjBy6ZIlFfTmDw1+jliXq0WQ
JU4xXFTrvtQinRj9Yn/7pIP9Mdi6cfrUOPPBt4M9yPadjs1XPc85mEcmrR213Ri8utWfU/MMDv7N
cogGLMpNXEMN43btkNXscgvQDpubRapAbfGWR3aqPQUb6+Z0i+knPdq5EaqzK88NHojWI7heurux
vHhtM3Ou57u0TENTTns4KIekVDuppY/sEvbL8U4N2rc5BFHnAfQgC6+7wxYO32FpmYMDEFF9sR+q
Pkp8jK64QOrySfX5r5cCPKGxr2ampstvqbZp9557E321uurkwwTcFHijPr2Bz8hosKerlvWUUi8O
LLmELBOUytZCaeu6sxXErzPJVM/eZEZz5F88YlZjJMNP8SqXp1vD0Hj9++Dy7Ip555k4ZGocchqt
YJPS1f9RRu0qs32uAotE2ip+kBIpL7bbvRP8GMsAjDrb9oPY5P5BTNZubMVzUaNW4cfLJThsfQuG
+dfTLLH2g8emZcik52vfsK9ZrF+bcddQbtgxrl9EAgKq3XaYVEQE+4TwfjQc7SE3573om32SlqRg
KB3RBJrW2PZyq4vx0nhyP6ZX66dB9B318tNj5MFjcZuL3lOBm8ajlUiMI/Opk/3fhDs9AQsIwg+s
3T4VRPUcANSkkBsXtYchfNqeU3U0Oc4SzKmtAQJowpPvjO7ewomZFMdmvgENzU3cQA+eCKt6nDQO
sPNMeitDjPu0WjTcIwiO/fDoT/LbiofwWLj9fiRP0OYPS88FU2KeTbt7j2tttpDkx6/YFpHLqAJv
8QuzhYegkNl6rkkkwbmqdEpy+dAEWtSb1VanlLCAnGmOuzYRqTXTeBuW8ZBzaQHYfrollpti1lea
/slAIKxiDz+SsW8nMIGzWJfx/YirRWbt3WD0J88j2K4be6kEHcW7PxKUuHkX/b7Bb26C0pqb3S2T
j/YZJRkNd9lEDoxrRVrMg6yOSWoV33WaWoFAxJc+qcciDd57P6HuhW0wPhulje42AgQa8dX9gCaI
BC9/Y+hRRuvY2ceKuWKt2Sfcqh9TRTBCPPcUm1lu7QnbcwTIneacSz2OXKZzy/w7LT9S0/ZUTDgW
wZHhtEtNm5yDqn/JJFL5DAcyhXtBSaalR8qSsRcv9e2Tl1LUCblfvD+/L891M+GEX8LGg2wGpsAF
Y9ZkxBmw+SzKfCEiTUSf8F8Noq4KMNQqhRmeGnQ70prEzfAxFM0uzY3QHRi15ttWjLscZ8RYv/sD
d1OPGJ0k2k7V2lo2mwnNAkbRlUHJyMtRk6/Quu0s7ochPRfzFMY8d9tm7ktzDYpP4cONXVKWCfhg
PCCxAUjsNoRLtBcOzbAp7lzjNnceN0V/cezl6CwBinF85IFcjJiXew6L4gbQllfSnMJQG4DCR5P4
JoT1HYsGYT7hzEKiRw+B1YTncGg3NoaeCk9T37gHYCfXuMLP+uXzQsoerBqjIpT2NTO8t7p50Ubz
Wg63yx1ZIRvv26yMRqmtWPz5UNObx+QSKjrD2u3D5r7rE+ahGOL7Za85WKqL9jGX81o0NQLCu22/
ZxAC+AVYmR56I6/UAoCPFFBZvXgUv73y0ObOBfSkUqqndqgPvRN/szQxI7PT7jJbPWiF9W4KSiU8
b1vs0kg2etTPw8GCBdBJ7TLNVEUY2xVMAP0f+DL/ZUz0SNyiN4AOlEkXjn4Bn9FrF2SNbrywZmBl
EWLUEsQcP90UdJH5pgb6zEcODSH+yWK5qWjKyiJ51qB9dN6ypT0N74g7gFez1v6wHPLlp6jtcBLk
2xrrLc73ivnWbL/a2m+LkDKJcR3UbyAYtkCIV2P3M1tby6Q7SK8D92cMyqWFBdObT9pk7ObWQs/P
7lvyEBgOgYUNhIWCJt6DBV3fIJMm6YuBoJay1m6a7204Sj2+HRxsFvjGel/pGBcl/0kMohdfbfBo
5tquhUwd10SSh8sCvKR9MKfPsUYUsqM8oO+w83DmyY7GtFOWuJeL/+tVCCncDJSyw8SHpP5soMta
ynlMq/GYag40pPzm2IlGMhUzUCrMyWvLyU+zEl+ZPr4TkFwZxOvAETGAcXcagxKDStALMO+dpwar
nTLxDdvrdhnuJ0nt4nLqsxIOpcdg34JawcUbVuCuf0cvfe+R1hun4DCx5Lnn8JOzok+YPpaYY0F8
NRXoAVFjMFseCqu/cKA6zqOuVeA/DBNOB3xwX8VvpW2QFWZTxyWw4aj3iVq1JSjFpXskQHt2Jgsv
F3FioR+xT+igRUcg5Ur/Vui1fXtYFnY3TiSlQapg1kat3Y03ihzY164tEwhiBGR9rLZBn6ydIljO
Dd7SlPCG7Mfu0pLKibTOwN1HeGFwyc9aPRVgAL4q0jWfOAj6rwN2K40t3PNFsmBFLRuCVe99A8EW
IXYmMy6jRhd0fUNab4McqUVAYQEx5EJinIibZqW65LHg+GogmPtW9lLaIEfGqv5j68e2Khp/Df1U
XyvJhIQYfRw5xgzi5oavqUGhrb35doMgW+C05n/SGBIBVMHSlo+P0zi/5M54N+B15+Nvm+Fw8zzS
WdhV91hO2BsTaD7wVTCAyrw4xVk/kc3g11lxe6dGAsrLIz8J8R5eOwCQPJhcJLLeBmHpRoli78GA
QbMHNFJ0z4YyAJZVwxwZQlwKbJlrjKPZnhoyBGUAgCwzpx0zQLK+ex8d5fbwNkNxn8AU2wy5gYXY
FAa/lyaBM7MQ2bHJzsZ5VHXUvq5VnJIFZ4jjM41eEn7wGrjRSuv1MtQM3NNTUe9ks6AfjTcbeZ19
J1yjejxLUnDLn+ej7avxE7ECqhiAxFBjXjPFTDbHsv8hZLgCUfiLGjtzIErglVRJ18EZ7ksl5l0+
vXTsc9H6TKJjanNUOn7YCmq3ZoE/qROda81PvIIfdOP+yo1FT+vY/HZJck4XK1vBYZ1W2qDaEA7K
h50gqd9YSp2bdKe+ohOpafDQhqEISumGNUHBwSzGgzv2uMon+8dMqL1RmEH7ABuAoZw4TGiR03Ab
eOML7JaobNjjoDH1A+wEQs518ECMzBpiIX48yze3XY6oCK//mSCdF+a87RH51V0OkGatEw4IRXWt
Bgdfp+oB+dySoi4tBh5PiuM60VAmiuTY+eWjocvvVB+pmRxr6wA7ORg6GvRtNmVpz9aNgZe+uNqw
hEwSKRIyOawgVr9gwAkAFif0zXp8sBemFDPY6a3TyG7dgmuDNM93IZG6qfqYgzCbKfvvYsbvPZKe
EJAOoNPlf0qmDjRbIUPzamqufR3KlD+rRj9SSdowN54I1jfGnWbds23AihLcOaiwyWNrz2er+koK
VRzYDMJPrgEP03F1AqohpZ3r4l3PzEhPsFr5gMmqulRh3/cqAhnA7ZrbD7XuLacq+ZzqKgsNm4Cx
ZCnDks54nyq7X8etS+sFAWjUekKuRfHgu/irPY3hTFBfB0Kdm6oUKmSD2d002DnbAIgIeRAX16Mz
Hiyv2aQdAQnc/RTBDrTbVlqnil9UaNfMJ8f6OQ2cnMfoys0Qk6q6vWky9c9eh/JGdA7/GoSqQVNb
JeC4ucDIorb3grCV4sQ8gI83OK2V2cIE9W7I69Emnu6QOkvKr9afPx2yPxjT+VhPDg2R3aPuATWI
gPWyamYyVwYOtEir8i8P7MLcme1G2XjauqJjfOFGnojFFjvblpw00DouGaAUiFKmhbXcnR8mWMuY
dWEQdGydSIiDrWeTyQQPbMkWRMpUFis3o8T0HfeI65lrPNWCNaYEYsOjvO+R/lNjBB2SPY0xAnF1
GxTpZP8RuG2Cchibk0Z76rR4N5iNvwkMbeXlHqJDi7Gurgz/Wk/1HNVD/Nzy0wAIKrMNYwqPPBFO
kwmZyUenIrBbbgjSsH7GCe7cGicHcQXGlZa6c+Z22cubYXZmFpKn007MfCnfnr+WVLuftP5aWRY+
JvXLG9sgZmNfMjQNhMhsPOoVQMy0uEX12x2dEg2CUTLJnWM8ZYYdtTnxrxRfFxNyE7Oi89NlM+ON
YgzbwinvtcaaaKdgGaW+dlEDIMzG8ZKQw3w/dIRbZwazGx/wBVxwHNcSEHNYmRbbFROHcA6ELogN
dzZbI3iU82cAGY4cBMp56sZPgZNQMlaYPgodg4xndxAP/DvAsPiC7aGOqqX/KbtcrOPEBK7bjH8x
8ke95PNL3L+NhXdvmjYLjTT7ecnF3sQkiMRUXr3gt5wcd9stUCBiRBagVvtJzoclBfKbNAP1K/HN
vSH7RztrSx7Ie9NnwTbvMEMQWTIw7ndpRGgawUGL2MLERom+7zaEDeJ1MWUPSYV+PNq8vW6XgBab
3FdrDu65hAHaGm0eFswFTMN4bDgpU8M+5QQxfVdo26FrbuFk0HSu0Hez+kuk/U4wMudI6sgMZ84d
sTmiguOr6bakpxbAwkEPpoutAh+GNf8mi+8xycBvqs/jzc/+1tm0hiQ28PdBX61jO163wQDPbOwJ
IuNQL+FJrdOlqtdOnkUN9rlNKjBDaR7Qx17ph1wrT0XC4iinyq7ctbBiK+3s3342t5eKEsi7o7o5
Vb2V7mLAFXw39YvUFwRGejKNfCX987RtdMjaAKx3RON50YCHxw53r/BIcLuaT4i8pVSKb785pPzc
JIM8dKraFxwmTRVq9Fj7/lYO+BQPzZAaG66SvzFJt52VpwdGcqu2iP+WuLaYCpGwEJaNUnpDVetO
sONV5N1Bn2GQTdJqgoKlhLG3/Oo9aCbjBD79DrNrEWkkW9asPiKq7rH8wJiMDRtcmUHi3hRVR+tY
VU9OnQTkpCZ9M5bVX6yTQGBDw5+gR11qTUbtlBp7vA/zXU2WzSiqIx78hde2qQ9Z27/IqjDuKarz
3cAYuG0y3jTJNQiZnOE9JWyIz3CgrWWNwwzVVthbc64MUhAG4GYDb5oQr0El0o2exu2W1Wogm+GT
xclrY/P42BX1yhodZtyGPzKcP3caMpg1wk2btDgPjcBEYRamARaj2MCIa0MIgAN65jlNre2AEhQ5
LulJ6Q47OSb+XQYJVCnrw6MkhNzhIFJ6L6AumxMTjl+vWU6unVNFjT8JGbxVXGKVWgD0uZ7LyLnY
OfFPz5GGpZJ1O73OwKnHtGi0wbaIy5ci1epVYekDJkv5pKeExYCMOJvEDGgNLHmUt1vSSurgmHje
+2jCE3IzLJHaMAvy0t5nwEdTtjk3gPMtON0umUsnnkwmEF9HPIlC8H/lzU/Q1UB/YnuriAIWdMcA
JWM4ItQDcd9cvYSJS6JKpD5JJSmZGbiZ2ltVRdM7wS2wxux8I6ZTudY7T8d9VcfDibmZzpUBYaV9
aOw7WcDctRvMGNXc0o+67UmY4FC80ntHKnybAQZmXjcepMEZp2JFcLEkjto0bCiwisxE0amPzaC9
u2lS76Cxn8ELMut3TI88SMYUnTUmYZJMHWbAelNvRxQHJwOU7zL6rJsTWy/eDFMl69F0k6jR2jtN
LyiIs7lde1mBKlPjbDdMc2cUnEnDZONTk6RGOwg3bYBgYHNbTmRB132a8yfhzXgs8FkbhvLYVkgB
1mjTQw75k9uvIzTofYqYc4NLeiIMyg1O2B1PNs6h3SgKeI+ueZfYsc8sS8Ae6fZ2EoBbn1FukRFD
00XDoKyFWDMWrwXp7HD2SCTy0UOGEE/NHB/ZpPECJ4WNCMxVE0r322zujzHaXwEk9TJp/rkUki0c
AFNni587icV7E8gvm161KaR3BrmZ3zLp+SZ263fWwBGSZB1ZJsbgwK2Rn4s0+xCDtLaeYq1QnhbH
scrgtIAIYTgze2dtkdrOHPWLtPA6iWI2NiTmH1sTldQfftgQ0Gz6m4FrHoZvGGF5lOIrX9kmd6Li
rYTLxOGX5IcUk5HeLmcD6PSVCzHbaLnPysTe4kbMfBws9fKVZqN1aW/4Z8tjdQv8AwvS0alq7sAP
dKSAo2oicjfVJ+qSIxDM4AQ70MTSAoE4QbxGXW/4IEqdRD1IdLyAdGX1aBCuZJKasVakTQF6Drfb
uq4G7Ng2loiJcGLF+gomYmloAXnphffTCXzULKcimt7ciEvdFuBYvp48F9FirrEuJvG31wKWSfWU
dBCrPnCSmOSx5q1uMBuHDpKHAvxc6OSMYsf2PXczebHYBb9etLik8oDbpqeMF4byMxPEF/sY61W+
tEgyBq+v7ctvUGCbEqR4SL4AMkxu8KuVmFeq4kyVzAuz8BlCKiDa7jSfmu+cc6JzzJJYWKIJVqV1
qffCFWeE/x8F+icKZBrEdv73KNBR5p98kBvt7n8uXP6vTU7//DX/ngkygn95DvHywKFPA/hnkPz5
j11M3r9MxzQtenOGElD/+dL/uYvJ+heLmyh1cZOQAPpnT7Zo/lns6rCmybI88ISWZ7J74P+4iwmC
4f8IBZk6m6BuiSTLc6CyWHwX/x1E2POd5QvBIdi7EMkEeNMMRs6u4S2qmrzFYoKhdh5oX+YxVQfd
afGMi0tigJ4PbhB6ay5Qv4axOSXJfJdDqo8TkolS5YegHv6yG8v+BrVvoNsvrF8Lsd2+ci1LLB06
7bTIjVPKWrs12+OLg12Cc3cxHAy9dewL73N0DVpfYHs2WqxF6Kf2kpc+1h+LXr5Z2kCZ70C5cq8V
jvj+ZNdgX1hQ+cnTLUNQUNwFFm2tVfAhbQ0YWRUnY2FA78rBkGiwtXFTaxZ1IKBgY5kdpoTYK21I
dF2b/1Azr0ESsbLCu5KA/E4lPLysGrfKepk5sQ3IyYJ7oxmaVwccV+WwsE1nKCVZhyIG5e7S1L9Y
LjidfPSW41Jz3XSoH01Q4ILB2xv07A7C1exjGjROtTG+LqjsjmQ2rAL7r2mS50XVD84Sv0oN38eQ
MCMPGMKq7KKNWrmqbhV7HZP/1GdE2PZVD0xvXek4baocodtmBFgYXEge8jUhR87e2WKHSJUy6GR6
n1Tm61AUmIvG6tvqi3EzZ/xFhDyglAsfLx8bT3qdJHut0/4YdvfEaMKm8w6qjWCmENQKnxoxrtui
Hq9pCDoMGHMbiH8wXfxQ1tNTW7D9Ye58HfB5F9ouF5c/8CUlOGy2XGJ0GgAvuUELB6NBUSHVlV5m
sOK53l2wRb94Xq12PJ3V2E5MMUGW9514aRJ5R94YyJ1Rn/kQirXtqxwC1PjMOlC1cVz2m3TBJsjd
Jy46HZwXJgkxWM8Yb90Hh8fXovN/TVAszJbVGO2EdRh5gxk3dKzibQG+D56of0YdRufiSVA/Hob4
nr2BO1MNd22yfFRdm2yy/hd4MlaowXrTRr6UMMH/sUUCNE2TbO0Fy4PrCrF7KiCotwbvojXgm2Nt
AYgj7WkJID/984+6sZ+Ee6mSQsfO7udbqwXfC9i8YpYh4YEfwcUfXVZQckH9kIsZfAkUYVVl5bL3
6uDXs+SBDme3lGegIveV9B7xYrFuxQvOQ9BmwKChY3q2fEhTum/SvasloU/2u/zKoYQX8cZbBzjz
ONsAAG4EMoL/qODS2WaZh00vKEBIfiv3VBZYVjI3x6vSHJNau0iWGyj0eScd9ScP/Y3Y98fNjTpl
xbUoGVk2Zb6bCw9EzgI1Fy/ntnTGV6INb3iWL8EEQbO3r8FEggrfS4mDezbOWk1ray4OER8Thbpm
AJFj2XQCqk0pzT5cDL5bNZ50WcycEYJ0FwoPbqjS0XYcgOdJFKzXMqoN7B0+GM19SZ2UOy1D17xb
a4H8FhJZmbclvpUCh6nv72KXfYzCOhqEwZFUXwIX7wHb1MCVwYJeiq8J4a9DJvDhygE1KD/ltDDW
sl/TLL4MffLgt9mlKeK9iYZt5Eyc8ENftET2DK5+bNMZ7mJZXdlUC2Oyrr0VHMfgVCmbcSdYfHSZ
1eS1QxQ01q/I20siy3NQaGd2XN/Si/jBreLqxMGAqaZ7rQg3HwQhqrqECprsuqD7Y2nBV9/CRK6g
CE400iYM522PrMHeGvws8hYW0CfZUqhT58bmPRJAyrAdnHOHQU9jneymn5uPSZN3fpft5lFTIZuj
Fjxmyb6DirV10kAAgIO/xKBt0XUcbpyZq0kY/sV2CS6XVtxtsYMgt08HbbFY4gGmInR7CDatxwqa
GZaP0+Den5MkVDMxQY7VYRSRZ2ATXbQ31VfBIceDweyD4YIiiA7umQC9j9Ath8fePjVVeu8on864
76J85Ih0eszIIF0pr0a5SxahkVaHnNC3+tljmeVoLdx7fsvwO8GXvpCRg6g7RKNpvhU9ufmWXQFR
me/7pbfI3zcbqy3rrZPTcDcDH+DM82SY8+k/KnSIjn9/rvFPK5dRbqcGbHU5yX6QLl3gMV2HM9OS
t+z2qQlcgcXAzgKnPK+tEwzFCAP6qyXdT4eUN+GZ61ALXOXO2qrYB57C0PSL1xpQ0MrwrSfXOA6Z
uXMLuVHde1lhTEYEYnBcH4skuW9H/wWoWdj1Ktm1Fbhw2+4AJQGncfDLGGXwHrjyhe13eyeRl5Q2
peyDd42cSZNqbJdZPua7NNN+YUr1OQBFtsj+1ogEFLfo0pq1WZYixSRen81KRHSnT+WfEbPabRaR
0AKT68Ph152kF3Y6X3xoXM3QnZWdP3rWLtecO8c0fuN4vrAW9ghQhTs+23CWINH23lnXhbcFuBjg
6M9eitHae8m3nqgndJcHlKDXIm3v4TFg39yPYsHm5dxklootJZq+Lb9JZxN8S95NsJZsg0P8RGXf
1Yv+nFXVoej6fWWnP/z9pBuH7M2VwWl261+tXp6hm054a7wSGdb/oVM5yFp/bFUZadrGKbXswNIQ
1NYCsRt82CqGrn8o+NuYKtxAa9VT2kHoGIuh3yVu/RyYqJaCyGW1yB6uLb1Fn1UXiRPmrqV55Lve
0uc99W3BgCFV7UFihN27mqwA/GQ/Av8bm1xwTYkhZwFQ/qZS+aXyt8HFQ2Sm32NbHpEeMgYSRd2d
YIRc215/HRRcikoEDzmrAbcOGZPjP/9oNbs48hVODjswdvPcxcdS108UAAxe4SpELIbfAqUOmFLy
s2TWR9J1n4zkP3yvPQBtxQ9Kpv5xRPDdmCMjHF2ADysC9gSx03Dv+kCxdJns8y9haglk05J7p5qZ
LFfXiQxMrJzQmMeTgJBzdsVbPFkenwHCttpAKqQfCVx49LFgbaeNJbynmY3h9Y3mOohdNZNSUcFT
6hz7uss2CkRF6sp3dle95x0Tt7SbWfJAAqOUS0wIavbvq1uii6HH1CHJ/Bt755FkOZJl2a30BpAC
BVEFWlpq8Dkz/o1OIMYcnCg4MOy99b76IJJ0Vw2qNlATl8iUzIjw798A1ffOPVfG44uHAzBgoXic
0u4mafrfajkvvft202/HicFUXI32aUykDS47sQNvipcYHcQZl46/YdgMF1exw2lGeFQrC3Ooen7R
WGHoPCmeddfeBUVDBIzBs00LztrVD0Our3xuv1Z0MMso2ma++QM3+DJyE1+l9fTb9NSXOOKes2KK
dXJJOTaAXz5dM8jWMJJAqEa6+pZF/jvQWYLkJhy3SRvCmxLjnQs6vWOAwKSvPjWTmFuvrNk603tI
RVdzrOre3pfJS4yQi0aOu1GPvBMK9yhgVmvMVoBYFuEnKEs5jrdLXUebmWzGy+yinQkAe1gMoPol
9J3LaITXWbLhFJZxjlsk+sP4ExYSb6xG6Tb111YI9yV7VYX1YWYV6cUIG14Ijdy/s3I9EHp/LWP1
MdvlYS7zO9utrrZVGXx+yTllEV80BWOgmBSnkeN1sq1s3PYZeLvPsC92STDlzPI6y/9jlTc1R3oI
I0jz2b64bvfWqfTX41xF+xgnbYNYWGz7r1SLMZ1NrnH3NOtgRxXa1UjY1/QJs08d88Xl54n4ieLB
H9fGRri8LpuQKBhqKZBxBgzZOAz7bqYDygih7DDCfUSS0cjM3ng1+v1+csOzaBXStJkfCL7LlKgQ
FfeWY6Rpk0WqLQ8Yq12qJLzlDFvdI/O4d2NO+9n8yUfALG7i3WooaJe5aO4jPz0bfXY3LIfs0Cb4
6jB0iJIfvVRyOhMrl6ZGtQlt6JShxwfR3BWJfOxEyMA84Wef5p3H5S+AXPC1PWoeueuZiQ5IS/Kd
cvfiE+eXms2XDhdBWhxDG6Oc4iVOzmdZYSimPwpHfZA5ycoZXrHE0Q+VdMAhYFxWEG3qdH7R5mRt
EovmxIZ6EUJwoF2j5NU51qZ9rIo/kjZ39kwP3C9e8DLSsjVEyz+wRUHUJQZwqZ3iohy89djpZ2Tw
n72F0cBsWcs4ajdHwUNEnCMx8c0hsqn6KESdOd+aVHNCesHhxNq6DFXy2oTNoVBLokRd7ZlyRiYw
p4kimNvZk/SOuTyGTXFoNEsWw8yuduFS0OPKF4TcHBzoyF4bSXuPpNnaizXjWwLDjLXcMH4s6aTZ
lH4QrXN3PMmgj3djMtYM7w5Fkn+Ybp/eQ11nmzxf0umUkK0NhnNn02M1pFg7g40Mx4L515r3BtZk
z39WIrgIrzEepavqjWJEGuZ0WA2JeE9H2Wx7wIlt3pxdhSmjiDzzmtjVW4oV/qaWjXvjuyYJ5ZH9
5EqaNQY1y0R0hrgUlrQmTudSuRUSBcswNG+4UrK3t2IMyZ5xEGbc70n33CQYHW5VwdElDp4bS28M
g7/d7Mf8nFGCScFZfmhZZs96xK2A2yFezLNp5/6BZzB2jhVktyUnRGL6C34UcD4Q3GvcKn+yKD1Z
KRoKuuoP+w3KMb0sO1OBxdIMfyLWD56BY3MchMovLeToRYr+s5qGd+oJXjRd7oX+g8ywAAbBpqMJ
lXhz1Zw5/pzDOkWo3zQnk+l5YjzZfftseMSeJqBLu+Y8zlIJmKov/R0A80U1xhXJGN8eN33wTPFF
dNlms+BcPEW5LnqyEhdC9ojBaWr1SzRQh2AkiMOioCx4PfkEUABGdqyKToFDB6+EdxMVun8sbloZ
7Y3LYiRhXRdb+SPWSZalpl2s+4RbZd+X12EZtv9lsUx9fxPqbj57xRKXJ62ykh5Pk5iCpTX1U4RP
7RzbZMeRsU2JtlmMWlpB/3wXEBmychp7iaiSeZR2vTYZtod8JUCqYrDG0VPbKWGflqXNfHLi5QFd
oZ7smudwzClv0MQ0y/6BhZF3jiL92GLl4zYabp3YhHRrr22ZnM3A+mbCw48xqZcOJ+FcAts3gqNZ
gRFpyFAvuUl2mgRDbk3zwlLi+tDiN5GTfVJN/kb8/VdLm5xS+VTa6q63DLLwoCUbqXjkWI5TopIU
w2PrzOq+IsIl69I9qSF7E9p5ALc4ZLBvnkAiU2SEzWYzIRbThF+2jLg7BumzkWc3XfqZt9Gd7sFw
eyajxSgzepscbJOjY8Na6pQ8LAelRXh2wOv61HbZu9+H/tkEvPLCGXDbaxTL2UxuRxNXrkP2MpU4
H0M7YfDt3IkaMNzijTW7xS6q0KFYgebGC3tjU7Fm8332SFHnRdjwjmI43wXml5zz9Ih8q981Nl9z
/l60fwOip4PHgLeFSIZqw76V3TkFh6mye68GdAy4FGmD4GkY1L+WWbHA0umbrYPTCGbZ996lOYgQ
E7VBExrz48rTOCEqQlUht7Mx6pAmTrdDUxyGklsnvMhTgdJ4ZR4zv791l39SABGHXAORNjxccmz8
aLyLNa3pOHZuoqH+KKz0pe8fHUrSGCAxRaqJ5DQtchr06WOT1bfarf/oLMjOiVG/VDYfgjezwXP1
bT83YAXaYrsx0iBAJ3DPjhvYiBJZ55B4mkPzPJ9jScMeDW3OzNorNpongYGf2VW8p28KuaKHRzY/
xznAdm9hCbSNd3tGLT2kC3kg74jGflWw6oiMuJxPT6HqQIPYUvpHjts3cdTRofagLVgfN78xovid
tofOnY79GH44TJLalkxY5rH71zXyDeGS/tS3uXmN2vJIb/NXR8B0kG11oBb7Cv3MKTlvUr4S48MY
RRhZauQn+Pw/O0td0WDyI8TLX8gOoSavcDu3boSlTqaKTkpXD2Mh7tOWD6MUi96Qo5eDIzhBvU5l
BDR8j281Mmp7J1MfOrH5shtz53FeHD3nThM1WmOYuieKYEYE7VLroQ3iZE8HNiW/Izr3sr5pXDA0
+oqWuAJpX2WlBzNgpJjH/s6BGEVe9NoSPlQUHlV4TvYURrKi8X143VltXbsnl8tQhRNNWVf2dgw6
79zmLllbzWbFj8W4b2pApCGnULXry1t8Zsmx9JRaGZ2hDo6LE4gY03PZAGlZbOeTkrIMl5qMGgZF
fI6iUJRzVj75QgnbD8VYU6Ex9yiCkDMZlfmcxPMDkA0qvCblbYtb0i55drP7LboKg0AOmzSTqlPZ
8O1K1taea5yTvzMcmdzE1kCyqh+DW5jNxbM3fGXJ+ExOk3OuicFxohqVRGq9m0psRzPuG7vbBwP4
teO4rLLM8zgWW5OD5VBQAGzpy4hBLmzaszfX361JQy5DDfNGJpKQG6DAZN2LGP+a0dnfeYgt3xXR
Oa296txjHswAA/hi1Dw0VbQi0NpuLTF9Ccc3IYBMn9YKIDeLEgMxUXvRzOSckpY7PlMVJp5kGqDR
h9r6qHNegpMJqdEWkozC0h7n14jTuR4EaEYrht61tU9S4y4v0/cpJZ85WEzXzJvR6w2ko6M6IlWp
H4y6PeYNgJFoOVIPbsFxZK6uyohe4EzueLhC3TE1njtK6Oz4YS76lab+Jsjzbe8aake/G48eFmMO
3nmVPeW1eiyi+Au2kBch/eub2rJevZjfteubjxJHFy8k8RS66jjJNjxEdrnFRX0baP3IZOclLS3q
dvsSpVZFpAEZom1kZ2Mfpf499QIn11bcYd2jLZll5nXUcwNro/N/r7f+ud5yfbY//4Xp7ubz//zv
khks/Uq/dGkVbdxO/1ps/fU3+PtiC6WdY1u+5dOTJenY8sS/Flv+30zfcy3fY3W1UI/e/1tsmX9z
4ZFcE1wI2YsjMeT9Y7Hl+H8TSlqSNZlAgvdv/+t7/J/hb3n/99Ks5j/85/9BR/19GdMajMTPWkR7
/850Zzk8YSnXMlmwmZ6wKf/6/5dacGeeNTAyXlOet7F8pL2qsb6haSU8K5O4yYphjENrgznBYCGV
fEej8VCU2VPi9K8zhXKcbLrv0rdoTunXTGDdQ9aH30ntp7BoYEVueWfZNZ01fdQcWD9teedW2yr6
ZE6tQHqLi4szBbCPn6CmBlMXGDBQ5E2rvGXDxf0+Ip1JjLsTN6E5G6fOMZ7nuv6KQDIp/+nfpnhE
oxw9m1hu1l3OUVE8zRMdXm7JRhoQYFO1tHWRVuI1wu1yzjKS/WOKpjl9DVIfIXWUcwgNxLtVT0g1
iw9NZl39FGMNP4rQj1U0p9LmvjK6U5tifSrH4iPxkCvk4p2ePuZAzLYZTkT2VrvxY2+/lmbG+T9O
LzQurLtgKxzCsKnZHNoGT57Bfc0W70Xd3jmp89IIA+gjtk8kNxiElMshEq9+/Km5xIh6Wj49C2eI
m2ztkuMs9VMbJRcyWJi3mJY5yDjADTEfrNlxShy84q4u8fSMxcvUuhVnRP4CveZJyIGji52hxkOC
N7vBfeIWuEZJT5L7RochxvSpMz0UUdhhx/Y58BleSBWyrM/SN1222BQqvZN65xNGYlaRsWmpCcI1
KYXO2bQESNAA9Vl8kTGvvpmPi2DUSASE0NHOpeWAsmPQwnht6aWe3SnffIdOsmmiugjvhlVGZ9Jf
Bf88BrFWdy+Vt2s7n3ReT3sWc3cmPDjpRc/SC4SD9eSIP3Tg9r9qUNxP8kX5UE1uTJ9b/sYWU+96
k38Sr95z3TWPJNG3/OTF5HbHP8WU3vq5z5Ewn277v+aidbKHff2i2iU/W35y7GrMxXw9YZdtF+o4
RQ9QyDszzl7UE1pV/4DDhMVhcqTuqF57vBKqsb2fM1ntPC6ANgkXTGtzzlyUR3Ju8XZI7gYKVMkg
hdeeXogWjurWJZQpQd1WXtchR4s0t2vYSaGTP6JMD03zkqXVh6IEgEhtd18GS5Z22Di+eq/shWII
W2eTcRrjMgmn2Nn+IbAEGCQWbYu+SDEk1M4tBThhG578xtnJzn3CNvdSdYQucUJxOit66l+NbR93
H5IbEmrl8dK2GUBR11qMgMeLpbYiIe/ieWDnSDTfKmFw7R1JS7X9c2KmBNTqINwYPIfYbU/EvQdI
FrNFjWMyMDJk/pMINW1ij8objlmntObdKPLpB0w52vnteO3imc/Oxyjh2eKcWS742ISa3V5ywIr8
8LSc89kZSfEce4nJzzV9LbZiEWFNmEE84jKTMxjHFlBGYMQxbPMr1MkxDtS7S4f1ivFywIz5xcR2
vK+AY1hTsOaVxaYoJUDU8nuvy+alKv0chJd8SNjFG7VEObJJAbrOHupBHx0LjV+uJqKEAKwd4s8u
DzMWVHZBTiAj5NJrtun2Q8tAamX2DtWvr1PJaINv8Ji4PDRr/cOfEKqQ2EjWMX+ExkSjG3fat565
xCaqRuPeTqZsZ8ZTeqYMkekGx1KP2GpjcO2R0GXCR61eFwhABkaiwouyfc3HkHhlyheOPWHjSXze
gclaF2Y9yah3qnCieLifVorb0W6I5nBDTTL2Qk/XK+p8bR4RBUfXBhFWQgTUMvn6sPvfEFh4VSQW
VpWx+Hd1f8fhwjiyEiCgpXEk93HOdGDK0wvG0onTX9TscF78FNzvHjUHbe2BZIXU5tLhgr5oQk3u
zyFVqSmFCGbiMtij8lSE6C3SIXzmCu8cjND79MlW2PXVcfDNzDT8aXCCoeZrmPJsRoX2qg0Q6oEv
B8u+8q1yKk5qynDX6A/e8zk39h2B+HPaOusRIRXgI1vosI6/PbObuQjE8EDj9JaNFU21+CV7RI5m
xYI+MtKT37J7z7qQy9rofwubZHYPd7kZPSYkfHu3rQt9CNpi84eOX5uX7U/zO8SFD4la0G5iE4/o
Z52fbXO8q0P6JecQkrefmMHHS0AxMIjj+BstyWvCNZLBULaB5ZKFQNVfjG5+0CFpx7FCTKAjsyEY
i0XMWBIdtSV2BGBJAw750crS3z784rV0HD3Ne7ZSl6qVzjkcqWa0aJUz5pSOVnSmIadExqlLQTVh
U7NMnqLJGPeGD+AeiNs0ch0kmKo7NIp2pKqQPy0kIE2x3QXb49JQXsQbBAWS5RktdgdV0/wjQXi4
7xswHzqQJ92a48Zq4fbbwjjYNX6flrdwrF1jF3vBB0rbn6iUP0zJn2TGpscays94geFoQ6LxMoT6
0NgCLAkmPSdBu3dbioZZArTeO+EUaM6MzjMURZs0dDIKwbhjNUFGQBVF16ofvZsxHDazqSikHRnC
2gOP66yqab51PY4i8VhtLTSlJ6cZ7E1mYU8CqqAZzzXJL4kj7CLGqlJ9lrU+EjJAHSXJkIQS90Pf
m18EL65OM+eHUJmPHAERo4Nl7pzEw8cpjz0xNL+Oo1MNKUQRGbcgehFP1vKp6/k2dyeco2XOXZg6
XpZc2GJgbgYHA0CbXxp3fKpbunYUtyuU4EgtHcyWelJvDVPYW5+nmjPqs2OXeE3MpNv2BSPGUZgM
0LFZMDffzabuj1UTb2rcWZj0q08bGpgGlrUSD2My7CezZ0NK4a9MbVBxi81O3ecYS5CzJQQk1gNP
7RO+iClpfmqXd2fWKi7dCd98IyBHMs70gQDmTDOKjMBqEJujSCZR9AUa/mTR8qW7Jt/4Kciq5NIa
J3gLo+zGhI0SEdojX/GzHUkgXnRd7bYV2E96SknKST4UoghXIKVM7QdkYY5BXr0LeNwehtprd5kG
+ANxpy8OFUXym6vSW2VUEdHZkMPNkPhAqpTua4Bey9TtqVI1seyIPZSN/GpWLexSf9ZFY+4Lv3jX
rvNij7Se2qW68t2H1LFcZ8tG5zTFJPmpM24aAy9fJZcGs+AZJZ7FcxU6IFZcHOslOUYiNsyL5uTk
ULmdgn70E7ZhvBe2BkjVGh6Z5+BkHrFIEHOdiZulAe+pVquTSsFrUvpNLWlTEtAEKOvsYYvV/j7N
MeB1XI5Je3HQ/LZMPzlU0GHUeRFIJ6qinARNQ41zgpaeb2TV8X6qMeKYXvXWI6lZZbhbp4jzsOGV
Sx3nKbW8k6gd3Mc91KXrfkVhfaVSkveHEf1JK3Fwk4QQFDAsdS45+v7e2BPSXfutbN+ttFuHdugd
fDSlOz56sR39XS6XqaU52dti0VsE4YsT5eRHmU65MSeUquWHgq2hl+jslCjD2pD/AKsJJXs19atU
2dEBbj5gt8GuVwTuyUYMnLbNl0u3pA4ZOfsFrWjoKIBuPPAAFlBYCrcdUdw1IxeSsI27pVU331C9
zXIK2V/Q0XpB6jFb68DF5xcAQwOWb7Kwg+WbZ9I3UXsTKZ68uC+QIOa/dLrGO3copzXFxXe0uqMw
GUy99hr0LQKA3MmY7RpQQAiRycqNNc6LsvisDELkiQMa1PLlbFghbnOKocZ+JBfrtte6DqZdG7PK
VUDDRMvTXTygMuu5EHERg8hBLUIGPOoDi2xM0oG1shOBy2LpIHsi2PXBonfSXERjorAF8/KAH72M
5Hdo09PpYDipLWACvJUuzrnsHDcA1O1k5sxa5z9RQRZf1XLjtLzRrIZ3exGhdMLIrHi3ij+qBUlC
kt0xQiSJ19FAwgS2XHN8pTCA5/6aPdY2Rp10yMPmPov0c9i4A1kKZBDzLfXu3cktsDekoM94E+VG
Z6laT5gmdqBlK1YV+KQEewSuC6uIKr3noh8XDPyBnjgGrmjajk+jo0FXXFbVfYtaKELpY1QWWajO
JZrZcAaceIq6ToHcX1Q3neArHVXdH3a8e4sfuE1pUAEbcbkge+M5iJm8krR0+lqnglbTpZtkWn7r
SD2TCm6vnxCUtN1j6jvjelg+94LFApMtvE40PeMLNe490qBby5RPMYJSVmn2JfIqBnI4D+sxbrcS
tIiWzbMWDncWkx9vMVKZiIrqg+PZo53hGAsmFjN5LqYdpbtXpcxxxfLzO66KD5+OGGwREBoovlIA
K9J9Q+XumwQEkoS/XJc2ZfJ5qPYBHJDone5g9oRHEqm2Y9XcDKEFb5PEtPcydxqc9sy/1Tt9OPdO
3EPUjEHPT3YOKkHpnVmymU8IJm+oXwbKcfKryaIJZxTawbmcN7nJFZ9EF2HflCLqcujuhbaP2uPO
7hMY03N58pe/UxiQAQ0MNosYE10KI/gETEzlrYu+MTQ4ztvxeujmAh+Fy09Y4/wJlx0pFsmjTsd3
f7bDfS3M6JQehewPThEf1Rhvk6kdP11vusYj6fkgzpHaTcN6GOe9NVQcs7FLydYHuZy6reYHj4wc
J2FsCdGOnYrZjzsPAY4/eu/Yie6W/l/uiWRXwo7osHHXe26854tDyVrWVicZDXcOMAAXQg4VPEnQ
TrPOpZfmRii2fU3FrWLgx1hP+uQk9qFpLeAb1GlhGXARWao4A0qTdlHP1Drlj7HoZHppTfneWxzc
uKApglUVvd7uXdhGOK9TtsxpgkU8HBTHb3JMtAHl9mkqHYv1AG5ZKybgwV0K/1L9p0mibzYFOD8H
6Nci3ejRDEhAMFENqBYq0+FuynAJzNIhuIF/JQ1I0/qsJibpZdwTbF6vXcjEVD4khAvXbNGzTeZR
S2ZiKuEZEZ0lhhvSpRbZE/ZRIKN47hrUTnHREXvKXl2v+zUd2yTkMSDEmjtSnyzNrpnFTEcPEuiJ
AwiVRfGG480GnWR4cHLn6AR0jrjL3Yu6prsaHnZF9fhjGCVEWKuj3Q2vVOJRRNCTu6KCcDvKiFH/
gDs5ZctaftLU261akiv4CR79gTFoECP11x6PjYA3fTXndEjZ1t5qeJBxRx1Xc2vDrcX9l6njR1fY
91bZZJsZoZnAbH0CTKQKmUJCTPTdzRTHwdGPYzQ5xTPhuCfi0Tcgxl+pgazHd58IdzokVdks+DAK
ZWlsE5O7ghyjbSgHZ0+U82EWzYYNCtpPHhmAary5vkZKy/ZNUWKwJhELr0milkUJy/PhEHfaxqPI
voFn9WhJb68RkcGBsQuerWLmWFZZ/K5fREY6iiHwSIS4jI5G9ZxlIy0UCNqtH1UlHxBXe7sZNl2k
9maNzp+1PAtexbVhFu1ZaLre+tzinshnNenx4ofstHIW0zOobPDso5aJZzUQ8fE9vG8ep1y+lGWU
DFQF1saq0izvs9y/NKLtzoNIlqYb3LrU4J09z3k1Z342oav6bSK/DQdrq8+OaxAi3FFVe43o3Dhw
HXqhcZygYABjM1NXtqpzUqaSA5yiz4vE67CtqcJCrEgNASrMT4fU9Ypc7JcXhprg/XjN6F7aREPP
8Wei0o5wAHe2eE45bMFLVsgA9D2tfs7K9ZwfjiMXbm3ejpIkFDk1Xx4O+F0005ir3U8Zon4clhyx
dmmxNzG+p2yYbYdNW4EHj4UiqJYHdRzN/PfGUl8wHAxj+o3s+jWJ3H1QRY+j7X1UVmAy5kd7T4YL
MYlP7S+eTvLhrSKO6wW8TmuPnl1bbwoKFKExYB9pGyrorwhjhAxZERj7fJ751qOzG/P+3k4tfW90
Pv8+0YLjhVuZN90+C/tboUnl6ZK9wTAER8+tvkc69oyJ10kSqQYpEx7/rL8rk7mm/WbEFFMYS6iG
36lIxdF0QnSJ9GP/92bgn5sBaf7Xm4H/LO/C//tfeRdJKoXFgCekkOR7/7UWkH9TwiTqarm2b/6V
afln3MX5m2eDMvvSEULY/D//tRVw7b9xBGWFYDPGN91lYfAfNgH/6WaAjft/2AwsgU+HrRoRHcwe
/K3//WZgmSbyE7toNeiZXg8zcgs/Th+FtmB7EiS1G5BCa4+c914uEFC74ED8u784CyCUqOJqphTG
2oBYUDR0a1fegfJwdRub/SmpLcqxG/9aUw7m1e2hh0SKIJIC6mqJfTJcI0h46wdVeErRhdJj/5FR
zzrBNVXwTY1FJ+QCPGnIJ0LFz82CQokFigoWPIo8Tb3LFmRqLPMFrYdlFOWDrI3fzP6T8RTiVs9B
dljAq3pBsFhc8rwxwbI0fJaA00oZFcQLuCUCbJJl8Gpl3IDsaBkcQXmhQ0BUC/elFwCMnvR443RJ
wblgkyyQ2F+/YAH9Rj84raZR8kn2jy5kmQlh5iyo2fIX7QKfqdx71GnHLoDdB9C2KXNOOJNrkGVY
njpO9iPJugC2OocRui0csjuipWdOU8tSgu15v6BwNkzcABsneC1qeDmjrO872Dk0w8G5oAt6lc74
dpsyoP01JynRcxDH6wZYsIB4uonZXo/kHznRhAusx7DnYzYA1AOD4VXl2MNeL43lZtWEW5YWZ9el
XNdng4QyPCp3DplY2YTY4JQN95MuyCDsoAlDmHRPpcyuGWRhAmFYLaghNAGyWN6ePRQiipA3v3Iv
U0betmD6Y003AWoDTkzVJlo4Ro/tK82jmtkcI3kVMR6oFu4R6rTledeipeZjt1qDfpLmaqTl3QQ0
GY7OB7GPV7T2fHbvEWglXwzeh8CWEugyfW0WAnOkSnIhMo0cNjMB0pQMD9xFyx/PbIOy5BqaEmCu
fam4NUyGqCAw8wsmb2YgIKAKFNRYioBLrhm2zZ69WgJRzH9wxhXruU3yOx3uiuSlrOFL84U0HRfm
VC3waURXeRE1FAE5D9PCp3aAqvFCrGo3H7eOZj8kjfI3BGtV4K0UmrAFAXjtmAGSLuWIYS00bAgW
y9z8nXPd77DwsgJwlsLZn3khaRk5CsDaMiyvrXFf53RbBX9VkLj6WIHi+iC51cLmioXS/euXeiF3
7YXhzRaaVy1cb7QQvhmoryzdbpcFMTHzhMs8UQb+pWzYYOuzHUlppdNv7OMybefs2FB9ALv5Qls7
nDBgysIauwt1nC788ZAwBS0nPrJY00EOpBwCK3dAy3qhl9v44ljGNegwoS90czmf4lHdJqZ/rRb6
WS4Y9MJDzxWbMxsJIgOjQO0n+dZEGbUR1URWRG783tlhZaTQHM66ZsicCtZN8Ve7cNguXCtO/CNj
Cv7AGlhtsVDbjt+Xuwxm/amnToMlX3maou6DKvfPEOhbAn/7CwVugYNHCxfeLIQ4fuPLuDDjzkKP
SzDycuHJScv945d4oc0zsPNm4c9LQPQeIL0ZSWoDqLvDtq+ycwG23oCv02hbi+FL6vzNrNEH2MSx
zTZMdqrNfvhmA1aHloZx0icDr43a9mVxTRdinth1uxD0GpQ+MQv09y7QDyH05yRCPOPsHRJZLAz+
kLCcISvl2WAkgA+shnNMnsleXF0V/fE7/5eU51M5peiN0qtDHic1HFDY/Ndp6HdwyyehWmZQeGzV
QLrK1z+qt7nd92vcU59iKp/qIulWavA/BiaenfkYpPwplj8tNUL3VQbF6QYw1KNT86Lo6ts8fVXL
DCUS5juGGbmyeVQxWFavKOvQn5vjQ+QPV6Nv7rjBPi/KPRbn94Uyr1kSnLj6X4Y5vRmlxREOoida
Yy+/jZCzPSq86AU5i0PND1ZQ45MR3MU4pBGgYtCdOmF9Cb0aHS53KCIOr+yjuc6ZDofMrr+182Bc
+/Z4tSNvk9fNB+XfOQ+PKmTuN0TRvY7mc2Y4r+SOAOZ14N/DlH4KQe94SOAuV+/APjxsovqc2unn
LJgptwTQzPnQAn8DhhFSq6qfSbr1jQoBGBkoW43ujrm4sSokOmiyGjJpqwThCGz79JR77YuRsZap
E+zWDWDMlsbuHbNXRIMusOns4w3UFYxyrCihC/1nnXAkTtEsWlbnHXJ5cbOZ+vMACsAYw5MCYQ2L
Nt1Vuj/bbrRMW0Ry6BLmhH2JIUnlMe2ZJNsF1kk9iZfSR3U3sEJnFtMytFNjgkPHfcsKoJxYjYLb
nv9ltfFPnLko3pe+a4yot2rQu6kWBF2baNspnq0il7zDZqJdXl/dRVP9RzaSlZnXffFW/3IHcwGp
jXjbOSSdjInDbMOcughiljSegaCYrlAinLtcmwUNft3XFPesTYhFRrH1UDu87yYRVAesTXFU3lRz
cBfV5N/86joGPpRm4hxzY1qUch3K6cUXP2galNM0WzkJn4kU9T4nMde50Ug7V0DNd0sYlFnQJs+y
t1zyQGgXUOqt6njcReorMNro4ukf2Vg0fdDC1HO/45Em9qIybnKh91lJ+rV0WV1EIHM03I3Gbhjs
S5UuOVhR0sdJT6zl3gRlvnJdJzo5XXqLSivmuYuIMg3zPXtEPFCxbDce0+S1U+NpQ++5bXwo8rY2
Xmv2DL5BY1oRF7/j6JTbrvgObOfB9hIKzx3qP2ZDsMmiu9rM8PlFZi2P0lpUhqLYi9HxT4SuOBtO
e49KBGLHaltV+j7P5+rctOWjManPNmIdII3EWDsOEYiqii9//UK1Z3SR1vSP/6iM4oTcKuAr43Ns
aHn0GFX8qtqJk5CbjKCbqTx7RIiKrAzu52n07z0i4fd202EpyvWNoiwLgj5HKTQTSpAUnJ16gw6L
eU52ULrR0aFqcD8G5qcD335uTbSHijUNTJSYnlRkGvzvx0fe+3s66byrTRL9NolReIj61/PC/AB+
0txGLABvA3iwW7KraIbJemHC21ZmawSrzMzyG5xSIGK9spjuu+ZJ2j47xNHh3FwpVv7EvD1vts7s
faxzsvxCs+qwr8OIXT7v0Hl5hxpOjbE7bYcT6EeDkaVsELC29nyxnPyhIrMs+H5sJ9x3FLyJbcPy
6si99zBFTX2oKKNmnSfzfWvn0bELjNcKFSaHYEnXUj0kjLZYKXQ9B16Zd2994LrHYRECYuU8OKph
ttI7+8pOv8yxnPi7u8FOOpCclrpXsAOHWEVbq+7VQfb22cqLfTPaEoQYR2nZspPxW6oA7BnjINa/
fsX/lPhzPIrHjD375LKqT2v0Qm4hkXZp8S5YDhMO0YuCgj89ZywZPTZPyLBReAW5u64x16O4QRXl
1f5q8t46GxLGsOqHIJVYWrzmg1jUr5ljmWAxzgMxFReWe4cZG6mleaUJ82cQ1qudA6nAK9BJHdRE
eKZjIrk4OwkSTrvkd95QnLWdlEfXhTleVYF+lOnmTxZF/JQGBf/wkXmwbxu3FKNdTIPtjzFS5uIS
zaAlgIBe455MxFc05vHW6HtBOfkAn/k1VLa1MfAWV238PA3BJu3NSy15VLkoWIhT5tT6oBuLLf5/
Y8uCMZpJ72GU7OET1jn9Epum+b/snceS5Mh6pZ8I16Dh2IbWEakixQaWohJaw6Gefj6v4bCHtBmj
cc/FzdvVVV0pAuH+i3O+U/ypgmzitWyiFU3IoS3rz2CA8zmFE6pHkveKJMADNrFP4s2jTbJcmpKR
DGR1y/Z+Gtt9teLk04L8g0b41R8YKuoxAnq8kqrC/fSb6ppS9ywwcXyyhssWTcY4T3Q3pouoGkLS
UhQb2o9ghvkDPzOj/iCz2Vn8oK5m4cgmjNw6rOLjaF6qhD8eDfz72OJbRR6+R4H01BOovQxIFVtZ
6dyvmZNZG1ZZDHNiugSPI3YO6MIsZzn02k+oTSSTqb/cyMdDF5YHvNBYWx0STSqPdbLdnyjN9rqH
+sjwo+EQkwXC4A5M+ojJiNww5BtGtgZGXmgqCt71X5NQkn2YBsXK6Om31BMA6IuTd85/o2Skv1F/
mxxPbouirE88nlWcLDHhL+u6fWRDhBXfLwcWKP1ynoDHG5l2i0OU8hXxX35urAQihCOSTcKarNLd
jNjzs3brFW710jvnZBooNVvA+Gx5iPqmkojwwhHOSkIH2veDN3vVCVnVzzDlYj9iWFhUnCuTqZmX
KGj8WxmGbx7LcDL45rvIHXT8IBxSiHGIwdwmGdcVArOVTjY0SBrCYpKeH/EkFW8lb/Z93g97O4fo
RckNsBRV6toL0328RdQ8Y6uwvKWbav6DKe4RZqldDOTFt2aQeLI4ZKEWIVNoym3fIiWbGmHsPfQA
JDz5096d5bZVEiSmAaLCVix2NEd+toxcqPXGEINUHZ1bMCQMNif39p8Oxb/Ho4AQwSqIcIm5r6aj
0C0fNPLQLNsqnI5/P5gNDOugBpaMr4fKQlOHNEki5ErH4Bd9gTYHFvjl74e+zcjWG7UtHbR+kuqD
izuPN7HHAJ9fmYZv7HLJNjop65xlwrifxnDalY0s6wVvfI69MkMER3OKUMg9UJ+QFqQ+UK7ULHso
LgLdP//9kBWpd3LstypjQ+5Kke9bJSQGO9U8OKnYUHPjjUmmcsmI336orKR98Igkxaxv27V1ziBs
Poh5DE+Yip50GN2+lbO+9YFdJUO3kCFK+C5znvSsydjgA3pVv4pn9qKiYSoTan1HuVpZh7ie5bEG
F45JsNsi9W/P8RCxJTKB6jbABWjaQ/xZZnTCsu2eq75Gau+al9ri6EEP9jXrAa2MkbGaD9OLNMEz
h0FaLgj6OZiuy7aZO+AcU3S6U0QYiTPfqthGqG2LbmVG82Mw85CUWSq2HpiQ0Iy3XtNAUpo/p6HE
8tZ+D37vHRpd5QMJMkFziAxsCzbpKEKQgzDJGpNkkLQndKyQzsYV7joJeYxm6zKmGPjE8MLWc1OL
u4i+EYOUklwIEkESfXqmZf+IWvfKtQg8kCBav7/P8zoxGPMOvnv1iBhg1gDuUNQDOWX2O86zBwST
aA7M2kfOAPWrK4YCXmN6wJB29FvYjgKT76Lvwi+tViUSDvwFEgyo0ylzEkSQ7hxmO3qVa56b32W8
Doqc5yiYDpFpTY8xMU4Nlvydryz8Q7P7+1aZIvFntNIQs3EAZJ96YDFkJSTsjpVIGA7jMn32uuBk
AiPhvRwcTTl8isgk55CzGNz+PvO0Pf3uiu1XujVC66LN+naMYWm0Zey+m8ZaZAZkZcgNLEosnis8
FZjRP4ai/lMmHLndYzCSatOZhxShKhi/pyTk1pl0/W4JHn6SIM7gAdR7G9ZJk9SH1I0fgZeucQxU
N6Js0YX23ksb5XhUZ3mx05Nh69uQIdaSqv9V1OSb5RPxojUb/7JhXYQJSMDzXmkjwpesBy7qD2I7
yvYnmK6ObVwGYZ1SUsJiGyxoSsbRaGqI5qPPVLBtrg3mWa6O6EelneXGYwHBGC9vpV8dY3YXMeEn
XUbsjw0dG1eo4h34AydGIOajPj/Ww2SeYxRoQP7k0ixD+8oydMsTgmUpRZTD4pK9a3U1Ep7C1oXl
SwJivcy7wFuqmVHfcjIxd+TMJJGDnSh8e2/SJI4iiRKm/wam1SComl7xYVlbFIqM5MhIMFTCQWo7
wEMMGlB+UY4M6rFt/SI7MZhnBdepbdN10rIzMERlscdL311NoSrhXQ2WsfYyqogOxms2AGy0A8Z7
DerG4V0fCJH2muhB82sUST0TxTJDhMh1h5Yw7DfcRuS8COzC+gjJxM/j8tA0TrgMOORWg84OQy8g
HeFzrvQCva9r6ksJYKyUhDUA49sBKlHxo1RHFRgDoox6YiSm0fQJ7xpnGm4+bfSQB2gH+Kw7rBoQ
7bPgaRrFvU2eZ8morUizbAkbM91ZoS42Wh8/pZy4rifRpINV2o8uSICgkMHWlKnBCBTlgQDLPSRI
Gqfqm41Ucowb6wIwrFSOGNwpqf6aa92NGTbJB21613LrfYz9W5TzDqjKGaMnapZ1NA9sOesqQGsS
FxtRfXdA3M30ifxAFWstPiNCTKhoKFZGLzi6NTdsXdE6In0idhPTzzK36XljUJtwkT4jcCUgMDi6
Wss/Bw3xlUbvpqu+fjNm8lp6LJEYsK69CkFwndtMouaVgmPPlI+sK/88jOEDSPBukTrcSbI79367
jTMGGKZzlaiYl3MAAN9JSe0y2vLiYXlyjOwUWebX/+xw/tnh6P+lu+Mkv+T/09nh6vzH/7bCcXF2
OLqn65bHI0cC2r+vcOx/KYiZ5/OmMByBG/sfZ4f1L8O0dUuwxTFZqrv81v9Blhn/sngT+fyWJWzP
ZSfz39vhsA76D+4OxnWWzxKHvxCJGjCw/7jDqZA5GQU4MLwT6QOIddRXY5TTAOVLs5POsnPqepnh
6jwQJo3DIkrNtdNinTXNLt3ZcrqPM9dWgVd579Q+7/hJfFh9TNtLrOkyKZC+mr0JQoJRoF/jECng
zVAHAEmwIuKYrRDWdqGmOGgxUZxy4pNILLysP7gZp+QosZlpusmBRFQIfTo0e+HdmhCHnqXhFI/c
L0ODdhwgb16wf7alvBPu2aCCX8CdIbZn5O9M3eQ6J7c+x+IPFCDgbpFcygFRuP7UvoIc+w5GoLLp
eHNkcZ57ThPhwEphLzz0PeOmb5bgsI9LRGNmIYxNNfl330i3uVluZ5v3XQOvCrnwIpmCqyH7je0U
Tyzo73bea0AnnXUBvnMXRKW+coFrubGxtc8lQyfE4NOnm76FGd9hqoOJKdDqLUoT0m0qXsl0xHpS
QG5AQ7syLdTjKOQg7+gRPT1eT810v0FEkhImu3tatyY5rMatyWr5VOVoTEyjZ448v43e8FgMcfWg
1U71MDngPrjbQyx/iIFwU4RnVOb1ws6naZcXZN2IxjGgR5hbjaZ1EVcsEpw0YigRfLZ5Af1/Cv2T
FnG/JDOA3UGxrGUiwUkBizT1ci1y/SlJeD50dWLpKU28NaGGq0N9C+oC/4XQ25XjoELTovGP6bHU
EU3vrzkfUdpBae5Y4eCYG5ZIC9qNYxM+QAGBHEy85MyFkf5AjyCyNWjAzweRQRc3fKBU/pFVNa1n
VGCb3oxd0KvVMbEHEhZ0+wuv/dUvTAQ5Fu6aKjg59PzMKymA0T/ykHeQdvKbTYGU1f5K9DyeObMK
5P7LLIxi8m6I5ksYMWysaeJinZy93ipdlTf8eLW5d/C5CA1pRFylOAZKulliCHOiLUojpA7LZgyT
fCX45oeMEnokqY/HZBnFpHbbTY1wipTroIIzY5anNsyJtUy27ChfkIeMSKxiPDbESdNYoOts0k8h
s+fQ4CuoSAoPRYgaHmDrIa28V5t6wozvtMA7rZz3lKDnnhwW+vpEiQK6RxC75brx8HoXjXnSGpg9
lV88YHh6UHEy9bdr2RcntRYcR79ThHw7HeCRphARsA3XK6TxOIes9Zz03SZIAfkWiMHQCDPGSDyQ
zIW4Jmy4jy4gN8cngKYe302LpyJuc1BZWe6Sl1Pp+yjqvhKX5M8auy+BLBWIkY5Lz3oaQ1r2SPcP
cRFkm9oW/qWPKwLdZia4HSEyRtlzATvjKzQ28vQWpYvjOGakrNd3byLvGPlRGFZHrFTVupPWNWa6
Tg0MuJZ3BdrPYFVUOg80xEOvkzsbLtEmDScAOVK+m36wNNCIOMWuKz4KEeT7pN8iXSPwZmoJc26R
rht0XKwXcbSUF6GZz5BLKEWD7GsKGGZ30a3jIRNhra8KC3CxYdXmcSJgRo9KiM1YKFwxv7C5Phtj
+wdiMlEoonuBY16urDb+mPvwlOfti0RN2w67sGv2Xqed/TlJFzpbAl6deASz2G30mgxeK+REMiZj
32vH0dcP46r2EMgxigH6POM7037cXClwrTTflDAmwsp3Dl6W30aH4WCrQz9k8oOPHEkZPtpv4dof
Ram9EQOBEOwMCe4YZPLcRv6HnrThPrLFsHfL2FQraBjrfvxAyYbAyg7czYDSKi4zZ0E4GdS0gAAb
GRc/YWgzERiqL80yoPqZ041aKTwbWFx4h11zZz5jljjYRHkUI4yUkLuoKDoHJjae9Hbo137sfpWY
ZjA6tDRTy1AiiYnnnFc7t0gR7QmWG2rJjuMnCORvlwx3EYxf2szI06ntr7GMHm22tWUbevwEDYDS
zZQs3u2R82xq9jabotKFPSzL+BVy/UJOBJ648UOVs5iozegr4/+DEBybSPHs/NWt2VxEmjnC7glb
mw0mW8psPJiadxZFgY4Z5zyU3adu9vbt3H5P0sk2uek8eD0Uy44E8MEcbj08/r/Gu9jIvYOWkHIy
DPtxDPZWYm9ypEVL3S9/vQoFngONZOxQneUxooIQB5ZFDSzj5laMBENyNeANQFjdEVMLk0k8+hWr
E6qBY4Pqyp29bDmHtbMI6+Di9NO41xMiXXp+y0pe1MExpNrFG8XJgnad+5xgouLurnQbeSQ7z+EF
k+qL1lvVkjj496E23/EbTQdHFB9IqgHrYHTDiVQsI75bwM8e7kWyfRnTstSUEE0JhHXLXWPr36HU
M+5R47snZhuUOLCpKHR+sXlf+STreR7+qHj2JPvEQH+qgu3cSqYhDVm33BjLqtJ3fkICFYMspllJ
qJPsGR1y0VZbXVqkqgAODi3Km9btnV2PbnadThx5U1BcNM1GKtloy0Qbsq3V0UZmqWHxLoY3T6QN
CXB6S7pgSieLgray8WP1TftuNPpHVyOndc3hDGiBzaOp7if/yzfokeZm/DQPWZZDY60Kc40c/c3s
pruFOrbL9aOVmYSN6uUhwewTeMw55vjRdtt87WvcMxlAVtfT932XnCfj4LsnX9ums3ltIyBuwXDb
FI7DACJwsj0o61NZppu+7Yh1wIS7KtqGiwv9L8sZ9sgmnUbFdDXCg+BNG6R+6d0xdW/dFkxsTbuM
HgrpH3CJPCKFuZC6Q+M8jjdvqN4Z899cg8kru7RZbdR+wsZltOgaGzMTx3GWO0MLn6j5gqWddIfR
IAQ4aWh5sy0v0LjQQ3iZfguENIS8PzfFp/jTGBb4mAyANDBMJo1fhOj9xqhLiSzE0mJl73rB8tiD
ramSyz27r75yBwkqXIc8z0wVuPfj+kW5wW0RnrCRMoAlhy8zA8hLdotbqpgpMRHRb7wR/1f35UvF
STdxQSroi0jiq5mWL9gQzO0EunOJc87a1g3UIVl175qQu0cslLesz3/LxiOnvUwP5OvAV2+GZTy2
L3Es/1TjzXVwndU2wjyq+WtZOJ+2cAukOCRHB83LbLk3r/WugGyZdaNNWqyS0nglkJn9RsWUQos7
d+na+i4tsWlIePRRybguDmGiQO5g0PMAq+85cUYCBQxlO1WyIm0MFuYIrVo3zm2XfwiJbtRJCsWU
NK6G9lU53kPmduNhiLtD0c13ZaMyPT1dx7Vx5x4y0DBG81JO68lgiBs08tlom6ueTo8WhWTncpSN
eJaItOFVi5uTGNyVIWvi20JkgpH5nMmLuUyc3yatkT3NxStQ4W79hhwXQTquosTN0rXhTKQ65PhK
4sHDNjUe7Sa6FZb/MpiYDKFsMMWxjxh/7l08Y5uD6rDxJr7ZMSBFUMv3QpP2QhomLu3AxEBW5kwb
22sOaXjvmMEXIePVIgToxj0jOIMLFhFdyOgsdJBbqCBrlCL0I0Z2xy29lYOhMcf5u1iyV9wrDI+H
+khLdnBoWfQ8e2ocPDGKIE/Sx0Rxj/XSek3sFKzJ8GqzSuf7eSw9Iuz1SjlFWTD5q0GLH6BzXSZ4
GNvMsi2Cp8W9RmUZ8l50QuOhnL2t/aSZ1P490Y5ObDxIl+KUPsXm3pTpL8Zk7uSs/WyMbZxPT5Nn
X6rsLtDNePoVCzOIcyd68osAsi9QiTb4HMssBtH/7gUeiBb4Swvbje4ULRZqGZJOgoYJZNvX29qV
v72N4DfADUmacgnAF2Z9nLPSTXsNSCdop7ilvZEFeZwm5JUW0kYzTHByioKxH8NT/mCyEjGHnh+9
e/O0cGwmvly43WI0xt8scR+iVr5oaMFiX9aXvx/yKWkuIu6DtTAovxv8KyUbrXMEJ561BnK6SMeI
AY7D23teP5B12a5kOeb47czHVs7OIh8Q5XGjHVHElXxulrDpBDPDB4bKtbUoTFRpwYQxfBjSjwyP
Aa/rPhXZT9Wg5+5m/kdujimnkewHI7n5OrlqGtOzRhoEUZvLlEkeDipk7ZMd0bkW5Q9SnWDTQeqg
DZDQuxWlz9PtTZLm+wmj66lttOA6Oso/6mJyKFCf81DfZhJsdn3oPKS5bxxix9avHs3u2aOiwChs
XAdorUde/qegEfrerBgJifCStOiKE759uAfsGvHWs7K1s7VESbQds/icjQGhAnsg968uczpBmKk/
Wjz7qYfLoo+xXnZs8ELyvyT9P7zg57Ed16AGV8Sc+FyC2J/qpHvtd6FufheTdY5Ke4HM8Sdn3c/2
YN3FaCr9FN87vqKZdXh8NEuilF5sl8WL5/fHWQqHH7d+xZ+6m+rioydJAJHhp4l9Bues9ZP7WyAV
E4a8CCu1IlJaibOKfXMzaKQZeea8I+fqwAEVLHEa8QhU1gv+DqIN5z+JBizNlPGbSazhosP3sWob
sXer2DmV9j3kJOYGy1EuR5gNsSqznLXX7gAvVSsJxjInYFMRozC7eW5t49XV4najdcPN7w2xdvUI
/LTvt8sOfpiK1uI+Ujp5z6JfcVEWON1XZNF9S6J0IGgsYgn6vHXRRNal/thL75L3zanuoK3bHQET
We/vc0ubduI5iXPtkEr/hAc9RzFuX8usqiCBIk8cW1QjGfvVYOJlTfryi4Ke6qba9f5QrJyaItPH
IDLp97lC/AjMM1h2vf9J+htFfsIIuCG+cRERMtrkO+beFRt5LteO1ANhO9hNpm9jIhFNNvmjF7hy
yUZfMNkmbIyfw6Wxk3pVw5/e2q335RH9ctTHn1k4266aDh3kyK0We+8ULuYqLSvnrEvn5GgTQLjh
HX8u6WN1QtzyxG05ltpempiY9KH5oyEBpeLSYrxvRIDD4XJIN45Tbg4uCxg/xK2skrp/Gr103mpS
bKdE3nRlXMiM/C2azF/D9qxFhhue2KfcWuT6d5MnxsIKCiw9M/wMdACvIvKSld8hiKJsGI9yJS0C
FzsLUCFD+TUeNJTzTJV+fJJ02uy7NLOd9PBoFwa2fC2Hq5Y7RrNuEhrzLKfcM7x6o5uNviJJyeLa
GO+R2sqNdbH03PTD9PDW28m77+nhdpAY22xZn1kjEFPboRgopLasIOFVKVv4LsnepCPvEcmA4AqZ
XDvmU4vfYwF6EAWjXmYdCj3zj5EPQNXgWfqwxiiN4BLZPWl8TpVtndqSx4mwFY6knJH9OiJXbt3V
zsbpSVyCuo1BuniA+f0esUFV2A9c8iEPlNDdjYWbaalnmhL0x4epSx4pVgmq+Q09LdgWSY1j2+iQ
uoV/6P7eYnZJ6PsqUPJTvosk9oGKHAMUJOGvjX8GlaZeLmzNwOuoRoPD+Gl42gv7LmddFr1OhyUP
rtoONmA7CNi4WOMYL6Ky/LHbN9sdxg3qsq/axz0RTODONKP5mIhTy4zWXZO4Q0YyB0BlYaLCLG3v
PIj2QcaEzBQn9hb7csLmk/patKZh34xGfyly+r96UT5rRL4h85OETLdvTgD5S1VM0rMes1wEqwen
SD4ZhNkbPL6UuAXmYHd4CyN28K30/oTlaG0Zu7F8qCFwDGWHQsF4NOLvNHSfQdxs7X6+TxgUkT7n
1lmiyXIMxok1RiWC8lad2/NOT6IXLYWHgzDD2DXlp4O5BnsKIdCYLa4J9R29A8OrUUd30DwkTGJ5
nmr47yzldIEbxwcnsWgLVkPslDYwtQVGOPV1xfbeqwZQ6lkFtyyy7vbckkbsjKvU/W7AHB+wd+PK
Io9HLJDUSi5V1pZ2W98TeyrXVh9uyyI8BuPIRoOlTczJEFttvU2bbWxVDGvY+DiVlW0yG7WH5cYH
wyN7qTLzsyA/hSHNUK+IUn9KRu9IdtOlx/UHSq9DzNgTHUPstIZNeUOO6EtV45tvIhTfycAnFO58
8vUpWXk+fpMsaL4R5msFNYzRQ+CvvY/U2veeV0BYrL2lASYuJkJgyz7obey7Z8jl86Lr3J2I9Hod
Sm9bcmy5eUm1gRk+BwFoF/ktdb1zCbK1iB4GPUHP7uNMLHmtkwKSSl6FPzhqqoX0qn0r9FM9Yl4q
3IxhEj1xHXi7wHh0GlxhPWT1rAXpnzDsozMkiDCw3v9na/LP1oT1xn/BxPr4/I7KnyKGi5WXzf9n
f8Jf8+/7E98zPaGbpue6GFpYhfxb5IvNkgQulu86Ngte3cCd8o8HBgMM+QHICk3bZQ73z/7E/Bfb
GeFBkfINFQtj/bf2J47JV/af9ieW5wv1FVoYDByXT/V/07Ewqnl2jHt4GZjFLiarWt3NQt3Sk7qv
JRd3qW7wgmhebi8Tkg4iJMVzCM1i1QxetdORz8fNF0FRrLZVZTBQIiAdThE0UjVUlA+zqiMSCopY
VRbeszkU8y7Sgn1pF+GmNipc11l3Smr/MjUm0BsYTHWIpMqsR76SOl0ZifZqdMNXoiBaaMrsQ+8U
+xzvdOWTL8dEuEOlwyAmUNVRKIebp+ol/iB2y2fbBQJS6FaEcaUC2hhbxIcy/anscYVtn1V6X17t
Ucsxl7wy9XJOGDv2Fa8NIelUbxZlXKrquXH+46TZyBzEeilsuKAZ0b10Xe0hgXi/6ykLI8pDkzIx
UTr9XM8DshUivpN0B3Hmh0EA8R3AsQaKTewYH7BcdmxKrrqqRrl4jmUDCdIt7nK+gl8/pq47bxy6
wIUTMdkDuCfJK2XvpFEfUGJQ+mqz+S13FeWwVHXxpCpkYkBXAyXzED93qoKW/7uWpqrWfOprWNdL
oSpu0sdOdT5srKB5pTp16vCS+ckZx3qBSs1HM6Wqd1vV8TEFfawqe58SHwry2Vc1v03xP1RedMQ/
YFw1TLUF/f15Ut2B0JhvJLH3YDWY0kPTvs12tpEx4SpGKeGnVrV2BT5bnMB47XVMnBvicNa5jkCN
s1mDA6yAWujsY/QFyyBW1ZXqboQa01JbuKrvCWiAetUJWaonMlV3FA362pfaWp/KH6fo9iMBQoBg
P3zVV+V/OyzVa0nVdcWEy0a2PBWdRpUwiqMs8OuIwgIbM9iP0rPzXZyhIGv0gaTmWOz9TMWiOPQy
vsFeKRzj5Gwx6NKp4hkXEB0dCJS0U4Ev9O+HhkFZSDOZ0lQSgPgrVZdpq37TpfEU9J+qD01UR5qo
3lSnSUWyQaiM6lsL1cFGjBdjS7tX1BInXxraujTVqgcbVgWfKSdHdYFQHCA/zXFDk+yrbjlSfXM+
NFAv0/RexW3FIxb5q9h4z7SaQkwLv2ba74A2nIjOp0D15VI16OZnnd1nmva40Z8ssS0t+ZnH7L/Y
n/y2dvqgOlmDjj+1CAkBDpXm2OKRxwuEntYDYnEu8p5GX9xzNUGY1SzBY6hga+kDlpxVSsnkMnQo
GD4g03scJowP/msf9/Wl0ZxXTFnwAcgpnvvy3jLGEHXxlNWkuVGxiAT+q63k1CFepA5TTiDD8CZs
a2sxHCnVlCRT8xJhol2okrLZNQT9JSXzAnDPAusdkxYo1V+Zmr107dVQsxj0XpiQ1XzGU5Ma1iSD
mty4aoYzqGlOq+Y66CfvPYOeRM/IYKGMS6T3Yncag7H+GBvu0lCWV4evG09fSBQTVTUxD/HiBJ/1
7gSNey3DCqCHZsMsiXD9GSi/+PZ4AkgA8chuReTE7tTsGI/5YGhtMmLPjTmwQgsY8bsob3a6456q
vDlIp42fhE1uesRuisIu+5gHuzkN5Tc59znrZE8j2dakyCmNfUMSJL0TScRawlDM1X6dAeVyLrZ5
hE9Q0xICn8yPXGs+zPolqICqCUZqIrYvx6bqQbgD51xZY/yQhPZjajM4HdOtJ00WhjQ00UAusbQO
Vjnf+GcsbGr8bAUJasXWfy9TbB1D1L2LsPoTj1qB5Gs5PAwFyp2QMNI13JdA+l+NG8o9MWFx+UWC
NYIeU5z9jHyEHJPlPOyRJS19ROJA2hEh+u7B1BltIApLUnD1qaszyiSyLIjVm0e+/TowMyQ1OJCL
ba7XZ4HwZhKHMdMUXYMeNUte5hLPR1EOe8JFP0O31RfnxPBf2pTVmCy85wCNf0oeIXsRUI4Co7E/
3yTvMWagjyZ9OR5QPGOxdg3art+pnRIkL/epoKcPRyTQI2qxQZtZZOXacxFP7gqGGyI+JEqjwwaj
LhW2m4xJXagHdNR+WCDugmSna9nH4Nsqaqw4OHg8MN0jhAZFPrkaU2WrnDbzhA4388jq1Niqa9Zl
cjZTgIzYN5JLb5OvPVcgqKZVRQBW6g0nw8pCJpqIVJ3iPFX1UzWDJBltr1WK4R0aOAllmvpSh1hE
E19eWXe8OGays7LileFyj5zdXs+Ds7J1G1d7mi+nCaqr55PcPkj7yci4pDPdPuvFEVhQeiqBN+7l
lO2rUCDwzEq56vvm6o4Fa1o9uqLKQGGIqW0XBDAumAXwg06cV8IWAmQS+TrLEBC3oVGtPZHsw1w3
jqbdvBs2JjC8ntDqIhcZuTY9pYIRDY3igWUPF4QTHRuB0z+v7TciiX5SRMJMsHelVyN+D37wcDAG
1KMt5KVdZ4/ZdjRU6G0xffWzmE7FFbHSNhEsQK0SYvsYseS1cBHC9kSOn0vg77zb6xyWho2fcBWz
WgT90q68ejwGc/IuvZpNrYmqL8l2uBTwdZbBSxwsyXx58VNk5DHNFHKwnDGK9p0b1gvvwXDT4UzQ
Q4huDuh/pJuVsbIK4FOlH26L2mZp1JV0um4370snvmoO7rJMRjpIj7K+z5ACNo1Na+J1yVuFCjbL
0LM4wvjyxuYhtdu7F/TAo/ptI9Q+Ox7ydZF4B5ZIb7658EQDQ7Iq9Q2ZRfcxQu4GaIVJ8oCNX9by
CwTeG4pHmxU/6uzRZa+Vv/dl4h6DwWo3ta5RXwXxxio084oA92jwNJ1JonvNBTLecj6D5txGiIKz
NEo3sxLWZUpi1zdbTUnuhL2YlARPQ4tXKVEeu4d1oGR6mJ7qDWF423SKd+HAbM4cS7bgLeipyq1L
VkDgsysfH20/JbtjSpGjpEGbUCRUERow/LmURIo0CYtehIQDikJuZGi29PIEghrgLcnqYHqPBlFD
iwjDKVl0qBNNJVNMlWBxVtJFDQ2jUGJGHVVjpeSNOBXJvkLxmNkOeQfqFx1iSBbW26ltrC22kNex
JdxBDtM369+dq6SUoRJVOkpe6SuhJbNXftJojs0ccgJk/3rZKWGmqSSazMWqK7oSZhswV5WM00XP
aSlhJ7mgIJGQejZK9GnMj6GGCNSfdBxxiAARhiIRlUosivNm4xozWaJKSFoqSWmAtrRDY1qDpnEn
D4H7YLDYmT6MyS1XmLcrrNpY81Cq2pl5MnAb5piQ0bEWStAa5c7JIzxyobeT6g5CQnubtV4zcTDZ
WPtKGJugkI2UVBYJ2baUaAAHMjtqLM2O/5L6AZybpK1uBbdHhu4WYG598JUUV28pCNHmem4O/Qf8
VD/SSE9d8SQQ4UdAobWxfbLb5pFQthG1L4ftBzU6kWZKCIzSOVj5aIN5OTslFUZN3zI+1rcmKuKQ
+FakHM0qR19coTMOBmYbPspjiC2f7GFPOZrOVZGF5/Y+DOTkwFwhJMZpdGYO3FFxlgFqK1qkzW7w
J5VZjU+j3UVgzKzcE6Rz5Xuyr+fHbNAPQU8JHJbrwLO/afevnpJS10pUreRhSmQdK7l12CC8blz/
s1WgpUCJslEAHElrPxBfT1hK2udLNqj+2mKmiltaPPSouwcl87bQewsl/B5RgBeT26xRcIn+jtVj
LZVQPEQxXrr9h+bqz6aQ+zDheEpOXvRdibtmMqFDc56V4hEZ3aXAmYj7A2Gsw6AYkXqr5Oqxh3A9
G5GwOwieDCVqr6KO+R1FEU0vOV7eNxsQsndQwgsU8ZOSxovkB+Kk2GpKNG+hnm+VjL5WgvoSZX3M
YpsZCf2GEt1bSn7PtuwQKUE+Uiik+W528Znhrlhq6CeiIL+Y+/vswzHk1EW5Kg2QnPRa6bLB6r5P
wxF+XFgeC4eNOtYBQCfEsqyTpi9Xg4sTf+A+hB3mEnY006bWFSlLTrfGVkhUiNXCAIiHrZhGLFPO
W1LPxKx007UD0HfpAK6xx7vq9VxzEupAVppnD/EA2dc1fIaoxbeDGr8fzHXJPUY6WE7g+1Q+mHLb
67EDKkFnKcAykYfDAGzC1hY1F40dWaDXAfa80SMXG4OsO7Yhudgsk3oEM95bRoPwmkGjhYEOnGva
9CymXrX8l66F0Ap0Eqvyf7F3Jr2RK+2V/i+950VEkMFh0ZtM5qxUai6VNoRUVeI8z/z1flhuuw13
A4b33lzg+3DrlpTJId7znvMcwgeP+XpkroLbIGw8AQ2H/jBBpusmAgMRxxxYrGLf2p28lsZ+KYP0
riaL4lNup3GLRPmFE9gxMeuP0AGf2Jq2e+RqOPd0MF9mZ/g1FG2/n4uE3pTJe3FZafOpkO+1q/nq
cKi38S75JvF0P9HKuqPoez/1IUVNzP9+bxM4wwVH/V0C05TS0rde29Eppnrt1BvyuRKDIHECWS5z
AAMmtuouRW5fbYLIB3sengjZwARKRz/jQOx1Y3FWwfCLtMNwNxQPCZtYHt68pZc1e+h6KIOuJr89
MB02VriAlotrRGP3uemJQzVVZ4NqC6l4csfwzozDPR99fR5NoL8ddRW7psleFk5kvH8sziHln6Sz
5iNZiPjWvotome6xqSc71bKynVp3vmiDQKstYwhzTXRurf4xhqB733OEBPbLjbrCJpeMsqLNIrov
UzXZeekIyAo0iKP7LM28vK/MLjkmvQT7xlAZyIVjohfGPvbTG1n+5TrEP+J5iq6Y6JJ7xKuNtJhK
EZIpAwwCSLKYhCZvIDvR61sr2PKC4ul86Ik5UTYKyvj/my2aIbekcB8iLS9x30q+LuoRgvGekjO6
Kz3r1ArxQnlBdmp2unX9ACTxvckxtFv3goarXpJmgkLd7G2Ha6dUv936qLidd6LJM7TqQPtezVgn
vYLOscbCcglM7DAr6ulLb0jhE0xPnYp5PlLRQmdGLi8ii/ZGGMbHMbQpMgXfqpfsMQKQtgP5bLDC
n4Z9WeLeExxREvCPUycRt00MYFPNoRQQKEtXh7IcL5KhL1uq5wJBmMGMc+xWWchjn9JbsbJOplod
865+MHN8eHIW9iYNcL5Y9BqBkI/voHuzYEjnzFcVSSzQQuZqdamM0Dolf5xipE/cqe4di6g0utOV
N7ryPWDxftSDpUsQyIBeZvsB41vE4OFY8iUotd66Q/ZhRadqXMYtdgfXVzI5hwPKb6rOLkkhX2Qj
YfzEallRxzgHXflEW1C674T1PfICAr+SPwtdfNHcdtWheidHx187sDtyZPTY00RLCAKkcdFkr62L
eW9+g/j1blQBLpeabZdK2mWfRtGpSVrHdxwIhklZnhbZq51B4m+ThuVHR+eU75i+RSDtmFHDsahq
uUBmxNNGo2nRhTnOWb6XvoiZGMFoZAsSgAFbe7WaXq3FGznGUGc5JtOPzrR8p2NjCQ+xor0eNCgP
VTIa3PqgKLXaqm81UHSTgE1OUlKqQeu8OJVD6x0pUwgv63jQ0LBoNNijCHKHqik5jHUx1lr+GxQz
nQv8Sw7jkLH+0RX6FVCPG0LFnV30RBcS36F1gWwY6hl+lgB8UjGWgWF13bHchQVIvo5qqfjvhiMx
SaPNCdVtI2lcVa3xhwn8rsMxze0QRlTZ3ldk9WXOJzZItV/qCTOaOEuSVIepTb///nI4Q9mqJSNT
fhl92RbI6kX50ph/0L+DV90mu/H3Q48s/DR4XHLsmtmT21hPhPnRIKet0c2g1GrBYYP+ybVXaDbD
D85Fj1OAU7ED03phGwDkDiYJ7FEPFqr+thDudlUI9lAFSQH+kjzg4tVH7O1Qg8olPjbSOoaUkto9
YeqUVM3ezvQeJUPfIAM9VJrwVJg0JzDyaDuRRejIvIzmAO1RBF+AqH9NNv8ZPOo7p/DWOZGLVg0W
C9bYc3HeoVL0BCbLCrHlUGZA2aeUZq5gNN5dPVvoGHQtiLp4H7rRL5VEDjHWhzxehnbc1KAe4TdU
IGubB+nh83q1b3SPs2KKZ/3ALPtEldaxZW1PMBp7l+CirzrvaYnDl4yDyHQYcWOd4+CD4dF71tLm
2l8h7SXNqDEU5t5sHB9YfnC2wa1Gc06Ohy6si+iW28LTbQBqQbSV+hloi495ScGyW6S3Jh2uo3Us
dIGJIprLfe54BwQwlmOT8SOfumux4DrlgeYrUse8yJFhbAYIgs17xxQeoeo7DprKj6kNAG/u4u8e
+CRcvE/jMHvnGuQPV6JZi1M+pcGuaB5qosqKjGtUJ2Jje8IiN5zd+oENkpn+ciQ1hNVSxtu0L+5w
ybzVjTHusIBUY/hk8wDZWqKFodiEn0ynJnR8rlq7CC7eoNSRC9CvoAOSekChJSjITqu+683xB3Eu
tDW5XGU9UgiK2Nfhgmm53TY08ea8RypMPp1Vn7g+baTVGj038fBZ6acitjHJL6OxzR3nKrQ37AA6
qBUI6WwWeC1hmd6BKsBjFPqwl/+oGEFO9xgK0qhnPYcza2+g1dsE1LJ5lU5EC/57Ni8CSmlLSPkR
x9x9a7XtHcig+7DwmreR3g4cT/zqc/XouYsD1cBZGZUUV4BdZHmWT/05MzIQzZjp4REgHsRTf7I5
tLR1Hm1rGeEUbvr9EtPyxhQW+b32fkYKNt+cNncwong9M38kEOh2hewrkqSQQcPmsUky46do44Ny
u+csUjSzNrVPW+/ZiLGiWxX9WMLT/LhADIS3NMcMV86ph19cSBDLtC5l51EvLxMHjGcH5ZCCePnW
m+TP7EI8NDSuPgSStgHewl/YKk5jOtq7GPHrgMA0IYWZuHvIvgsnyA5riv4SKTrUdAwa3iqlb9Ab
dCry8jpJ69wrHg+kS3fK5tER2RPBrOxLdPWbHdW/iH1ycBZNt5uGx4DeVJhM5i5WFVwngBp8Px4N
a+RGOHUCT5jnT2S1aO+I6WvsSc8XNo5jTqWNP0a1taVfCBA59vv/2VX+3VUKZVtS/5e7yhurvv93
Q/lvf/j/bCjdf0h3KZsFpDK1yZPu3zeU9j+u51oku0yiXMoU/IX/tqGU/yghJVqI47iucNfSHTyh
XfS//xfdPZ4Db8T7u9TUK9vvv5Hw4o/+pwWlMsmHO6S7CJMR9PrPkL5BhlHeB+ZCRSeGAcFAUaXg
SBpdr5SUQ0o654T4fvYGEG1VB/3TYwFTKd4oztKYp9SbbgsYLzjY8tFI1x4AHHDSst6aDoPuskqv
UfZlBH8y+v0OjUPM3cHIQoPeiBdAOP4yDQ5HzBh72lBeutnE3kvgdSAQSXVFv8WpCNq62MnQO7RZ
yiHC+hiM9pOzR7CvecNnEJhAtj8GnEI5jYe8y+qvtrm3zE7u2E8EFXkue5rnPed63jNLcnUcetrC
R0ADiq4wejmaUUNqr57sJOD019ViB7uW1yERd56OAoMf+IlCsXsI1iY1Dk0dMBxPT+Cw7ORDGiPY
W+19D239M+6Z5GcVnhCrql3rkqPRIeKPaT5gTkl32TRgyYUXLdY6O4EVP7aht1rQxqplpmPZ6s9t
2BlbWDbZdhwZTHiJYOgBz1+xQSlbtmUagEBTWCRDwEwr90dOsR9B0Y0Dm4RzMed15grkzyPmtO44
jYRNWOaG0SBO1C19WXjvZNHY4IUYZqYpXc7VgiBWBeJn0gsgZUb4g6/gPm058U12e/A6qmIqb9nR
AcpBSUocFi4mOZuMBvR5XnCDILtQfuWOuVbdx+6mthkSI7nyfKutZ6ExObn9qw7tPyFlldiDBJVO
wE1XlZ+AH+kmGPdAFQbiOtuRzE2ar+DI2XhpQ+wioUGIfYZhwMEPeRP+2pjmO4hq02FA5zhX6hVX
Csd5qLgbN2USD+orUDJSZNT2NRwfMx0VWMM0a47cpEXD9u7mcG2oNoNfaRmdB6rlz2YiqKmix3KY
qXmpRVTtTQots5zHeKR+lMqZLubQPvWlxUSn7ZcC4TmMBVbnGdiNzmpA2i2kxIwApC3yu0mHb2gT
YGzkRY9NfQimrj27dFlSatHe60Uhb7WesyNteCKnERxsSOeHAQ5SkBfu9e8/FsFBkwa5NOQjoWwv
RshlOVpWwZPLyY3JApSVHMx3NxqPuUje8uYzyM4KgaKzWWmEHgG8keR9JGLaegGvI/xy7XrlnnAA
tAzOqebn5BbtPZJ1fgMpMO6rwgSqYhWHkorV3LKJDGmDtbl+pS6REbkRwWGq8k8Aj2QWaX0viorj
rqS8eVCfUT3f6bVQR7srOhYRHPP7Novk1UywuEPSww9WFQ/Km9gf5fbHLCBzEEBnTf4+Y1Pf2gDE
NrJjGdtS+zDTJly7JhYry3V37sxKRBcGdT6k6rfWOv0QMwCn4nj9vpt/uS1GvxS5cwS1jLlnY2QC
Qsuw8IaeyxesbdvOsr4bnN1rMi5p3LvIq57loL6MxNOUS3G/m8nIKabC2cA1XrHMVj8bCe45yPML
mREm2EH+sIYIUE5Zv8RBOcALI1402G11M41zoOOQuRdPIfHtM9A4fJgKi8RSUeoQxfsi7Ds/194u
mvtHnJTYi533wdPqtuiBtUuf3waLJxppJjbZWfZezrL2ByjYuz7vCNfSMkCxSrQX5YNgm2j1qDgV
Z5NmjO/QHIr7FpuJpx3kaE4HOzVNICyIzVULariBF9W4GIFyf0oMArQMXnmI/hlUd7aC0D5AqIp9
MSWvNABvjWGAMsgpHQdkJ/yOClyMudE+JY5OUsDYOOlsAHq2640uV1ZpRnlbFRv3sUlvQNWzsGsa
OsyLACBVhbB+7vI232TuQt8C1gtptITPek62E7gnXgZIEbI/8yu+L0b/qwKWyouBEkkvOvYB/lVC
ilJ0j+1UNxcTHEkwnrX9iICCzaTOCPpjDi8Jom4gPaPH2mPCIbh/iPhx4EBEz1L1nI8cfXKl62fV
jFMQ9vgcwIV3caRrsNCXAYxiVio4CNW4hdf6Wkya5nZWSgSSvwNYmLp5iYv2TrM7KzwbC/GHzRBO
kQeCp+el+Z2eMypnYUFVcKB8JyTNp5k8TfCqXoAlpuotlnzcL7HoXYhYyPvEiCrIKNb42AZnZbUW
ytu+arru7Mqm31kms0vmlJdyvTqnMH9vKjIstDKd57qOTgmxi0lkNckoBrsBcoRFaYNrr9fRrHp/
kcHVNKh7m9uRmFIbwFREbG8WcAgy3ruD/kxzSlkEHVK4XKIXnQr6IQNqMakl3WABhxOaB3vVyadG
j9d6SMnckcnmuqb0A7PeU8XTBb3Ne05hh2DOie8aZkpE3q0ixyoMmIA6CT71Mj5Id8n3veTUgDkj
2ptRp30ZIB3qkUe9bWPzCZfy5uBwX+OGEBXx+25n23xka3XT2tzPKanjoCYIXlvj5LcTRGBBhUUI
6GrPe/5YksbjocpGKQGPSfeDIiY8Gzcn6E968eZzQcEn63rua53g2J0wiVRw9bZGPvD6iIOHwOST
5ImurmMMg4gCq7k2ALXQcsI2CPv0jGspjR1K3FPQ7WE53vUjy9yqH3ctfW4DblqMrZLiDycDNi6y
K6+EF4p/WBPPcLrIPZQ3Y4rHfbvm5IyYl6IggblVbeEdE48C7HQ92SwExgYiGUlO1a9tDdDDhE0T
XqKJlwUs29lAY1VVnrXh7XmnJvMz4s7yKxE92mnBbmnubH5AeehGuH5tRh9ZD62XVltxXgMUHmLZ
jkLEl1jdtxk2jMz4PcldMgaUUnQmdDUR1Dth65MXldC5GsoRSyhcVR0c0GtAZMZPUTn/ajL3US36
y5zc6JgaxTNBs2x9iHz0xnAKykjs2kjcRsnZQMqFuXXhMIM1M13Mmwu5H2GtZZKMFQ8mjll6YH3D
bc01KH5h6OF4YQ340SBE1yR8tk1P3qO3kqNLnOSSN/o5HGLpTwxRGyP53SUMlJPLXsibynAfuMGl
KmamrKXv9zUxXj8z6HtoKuxgeOFZsoTezjTz8aWOOqBVcfYOIxfLjxl8Lc7gXUMXTjXaBCiAjpBA
MPCONfOD4airxaF5M7JqUpI/Cm3rIWK1yNHUwaRtF3h0aCKhTuOu6fDGicR8dwbXPedV7lz7vni0
yOW1piEevfFIizl9fiWUOOWkz4aBp58+V3SglpVsF8fyLpnKqx3N41FnNAJFstJ72P53VGqcs8kZ
X7tU3Ht9Du+nhZFEzmMEDto8sZSkbH6mt67TL22i+rsuZfwP8VqSPZErRiH5yWfJLODIbqWuQOOx
eZC3qb13xtA3u/loORW055S65/67yikcMuYJHGpsvc8JHepNiH9hrIcIMy/3o6HDu0lMxTl+kCof
z+6qRjQ9noxkava9LgFEGeJapi6WwLTKySOgcuKZe8A+HXOYql/sUpqXXEYHErgHr5+d+ywPH/KV
7G0RdCI/jq27bie/D5OMNEGJJeeDWgNRd3pbYYv2Fg8Z0VBfc6m/LKj72KpFTnsdZiO2nzvTkh+T
Tp/aAnsvi43Xxh6m3YKiu61mIlbd6ncgPZBmMagg79N1A65cdW+n6S/Awm8GcWY29B+zRSRsUu5t
JByKh63EZ1nQkuqI9qLaejzPigteDtgNi56AHNHYsqt3WCeC/dwu/etktciQ5UxyLbxCWa/OS0+v
VVosbEoK71VOiltcBlSm1LCeVBDscpNOzCS0t4wlm9GhODCmkAfKy9rDk+Cpsx1rt76VVdIPh8xz
aLlrE0hTumGF9PffcCeQXuGTHMTF4SgBcAM9y20u66If8TdBrMXWsFFdaO07+V1hvEJlD2D4Rdgt
KzJCVNuxx74A39gq0f+Ez+F3iuK7WvRyN6b2F0/KZyyxETcN49vgazU/Z00/YAB49Ixza6IfZSsy
q1hlSxuj8MrCYLWYhQSih+GUB4G+hLWDWR7oJeKtZBIh25MTjVkwYSSy4f0QYgzSODWlzG70QP7M
BQ+AYYbtPVrDeRndGS49b3d1iEeqvoM6dY91WpFtLpKDJ9h6TQkxYVm1504Pv50Kiyhemr0YW6ju
JBJgdwXbKafLNS+UeamrZ/goWDlaZE52D3VM+jpj3V7qYDk4Y/pWU14/5k1ONV/oYCJPdjE3BQnE
AGyfhwrWPaSA7pmZLT+3SwIJBrqeXYlDqvjiDU8eR+l+9glrOr4wJfhKUhsj0QI2iYd48xmX0KXa
gi4lDvhzY91EoX6QQF62dc0zHv5Mw/RIGAne565pJZYB528yFufZHNCLMY0SLJuVsozGloSrF9Nh
lfKrarIU8Ca2EYf6jQrxVxqu0xIxlr+zrHytFW5kPG+XXmHUbCrqc6gD/jSGCapDKjBjTj9B2oFN
tdJ326pJzrfhp4j7gzAa/G3trmRZu2m6ajgqLe4JPwHOa17wCkJRHslkzuG11walXGVBUi/kpOi4
P80c+3QKNmCubti6XiBzeEyu4LKTmMlZWIfWLG4KF/XOdrPysNqGeUJsuTU4y0h08NhJx/1gN3Q2
QccvZZUc/kcj+79+fuz2/4Wf//q5gBv58+v/V3Ftr1Cjf5XJFEwjU+KUtlzUaOGqf1fJvH8UpRSW
p6V0pOv8B5HM/MdyXNP1HJNibIGQ9e8imZb/CKnXZmwHj79jWtZ/RySDt7Rijv61DXvt43YECxDN
T+sBXbJcy3L5Kf6jjR+eGCSdYDKg8EveuiP0XqeBPypS6Wd988NAsdvOXvLLYiLZKLAIjUqw5eED
6YZv0XVMC4j3he4xYUTxuGOp/B3nWh+SPH9TRf/HUWg9edQOW0ZwuGk9s+eMswyh/kzxwhYbKt4J
eDhbr9Z+UJYgx7JDMtjmzq1xQHU2pOxlYZ0k8vATuhjNWmCH8M3k31RHlpto7QOtYDPPCW8J2lzR
npZhDx8i2XkNMXw4wPzh0aKJIX4gojBx5HppSBltiS2ynB5s3nxs+suC335uPidTBKw7S03Ajsl2
wsC6VvL1beMLt2q3fV0+MhDBIgDkY0XSgsawN6V8ZhGFp4rcpFHCwFmE8Qh/6odTh6zK4bhtojyx
t9kUP1FjTDLCnep9P8cWCszear1lGzJv70aKog+GQs/jHeQd+vlnCG52yxz03OiuPo3ltHbzrbns
nvN9Qu9m7L42Cx6zKZ3tg+v96aYsu5kIc8bUgSZxXnu8efdl7j0q/b6Y4/yWF5x+4uVbRUgoWhZw
S6r+N906BWALev9AqTw0jlVv29Q9JS5PV84GJPLt4KXGU4yjXuh9LOdPPbCi4gJ6qGgp3OZpyFfY
239yR5d+TDhy01YCEdRx0VxwMW89apsL7YQ+mjCOHJcNXMcsxkxJkBPV6xGYC09sJ79Olv49mmoX
OyONYok3bFvJW76aDR8dRpEoWPDLN1F1ZCCTOT2P3SyflQHNwZTm6A+RLvfD8KfWomI1VyNauI9u
On65CkZ1IYejJqV4HBa5s+dqOaXm8ECl7lrWatpHrb2HmLuQITTL9o4LhSFlVdvOOU1fpeOLiLRA
LZkxYDu/0nkOcykJvZvthj2P3UjspxZAJ6Ieh56QBmDjBQTNfgwspGMGH0gfmLKATC9bK4ZgNFZ+
jfBoV2P/COuJ7QbOJDdtLX+dnW0PoAxlrBBvYja6beovijuwnBMgfbok2ziaWObR9yx7fkqUifDQ
zdUu6rleVoog0L6DMWXdgf3LLnfqeu9k8SmG6Lwv0uq5sbOvyq28HfqE2th2fJssk+Lwsdpn6bC6
2rl6iZ/JXe3OnxRjUbfAJc1Y6ZbIVtBRa7+L8VVbmYGrom/v6oaCk7jD0JJEOTNnOR3sERRk2WGj
GGBLBbZ3HcgXXqsZRnAX0evmaSp/i1cqn1ucZmL2s0zfBVGrLqMs1D5ezfmWU+4nzQmbBTKb7aXc
zZ2VMC+aD0XGmauCZLyvoCRZKd2rdjChl6ZPpZGnvk45UhoVhM0cfVNEc4iAh3d2fXSRho3JXH86
ZQZcMLef6JfFBVBPwy4YiPC2jn1yBTOsjNUuFe3PwWOclhz5UXe60Md0iKifDhTl5l+1NV+rJHyO
OObQe8B+a0me6OR80GwdL01JcLqlwGgXabQc5WT6ph5r2AJ+30c0vUbJd9s6SKyEpXi3s5q3u19G
A9cxHylTnRY+GEzxvpS+N88cbVJEbHOhwjW0RXAeMKUMuN+3yqve6hj1Rrq4MewGObh7p34cXnQY
vy3I/LvJPVJBjaE90QcsmQifAj3KzZ7DNLzkISf2OneHm04iUEacR5E2SVFmHZ0n6XQD7dmQbmFE
7YQ6DjRaUvhWO7w3aLGt2eEOMQgur21/814RnIEUVOwRlHVjJAPqWsYi1tkVzvhW5VW3DSNmWANa
M/XrJnB4P0iy0h9K57c9z6wiO8jvDm2GnYG9x05wk44hWRsj6X2boiHI5kWyBYrtz5b90QCZ9vWI
twG/Gs07ZnQt5uZPvfrk45i0MeLMR6k+6d1+KJaZHjcCTceUwuwBKYbnCgSBCkM6tSzcAPORhPWj
7qbhNjA9MKAzIrqm/NO49D663W9pFAW19iUDKmVQmWVyUjY+4epCka7Ut9vwq0d4cLHH/grGbqYk
YhmRd4pjMyBNNJ3O8LKssnGATdxzuVwto+u2NTXHWR0Bcw94mdGuyay9PDgDGWtXtSiBpGbxx6Th
vk0fwwDQr4O0bxfJcpqPXKvT0aVnZ+NYtA0lbXxqK1TIqujvVd7NOzFwWydIfw37WFN0ztbor31p
E0NqLO5qhD7syZiZFTlpWpd3MaG1DXbwgEcTB+WYc3rvtikkCvkI8o03kJ7rDYSz53J+al0UVbux
lE9J4Jrnnx88W7xl5fyMKrowpOTlziJjvVcj5rERa7wDDmvbKdCdKI0ezGw3IAmiFfFoD8iYR9dz
WNgHiu6+UwvR1zHjN6tiyImp2aQyJBvuHWOqtqzzcF+1zrTjGmKmi+hnoGllGwPfz8nrrj1PKXPX
T0x56D52vuxl6wybVeZ0qVwXETFwXXVilwDj2ERYKv2YfDESEUThmuVXIO363jNXef5vwYm4miKZ
MFKDWJXBc1KZ+5aUGm9EU+BfQfokTNCfOsafrUuHemcitDrLutpW5VEDtgdXzoDkQtPA3zZSruLL
imlkUuN0iHGRiCUxDi4NUCQQfyByv4iyo248nJ9zW7xTm7lLRy6bFD5ami3YBGkLHOyMfVJnowD0
WJwi0x9kBZfWC1kNdQOl1qHrXLyu+mEk6gmbl94uOddEU/9gp3AVTvNiE14aytrXCZXzPdDYuLIY
wbj7JtWNXAPGZ+JibOsdZ9kMlteD5cPDErowXXUATsFTT5GLCEnOH8oDw2uoKjy8wEU4vaXkEMD4
sATDDRu9ATB6yL3+PQY+gGjT8UM6e/ayVJ2GM7GYlFLloqCClurAWvbX2u3vZgubbKQ+zJQqzkya
Vz2s3lwx3xZEce4QrMaikMClEY+ruf9jzQEKKjQbFFdUBgrvKbJEPgFe9he5SSANKGPS7ysn/AwX
+zXygJFL6x0M/U3TLUZ20qHek5S6qLnbp8rkLppxGaO0v9skWkObLyJh2oTX3b1YA1mKcfpoO94d
y5DSFxWBBnIbuhZCWAMbUeUfUZ88dJURkT7ZzqRmILXPYktv9E0lLcSf9R/2qDlAkXKnqxHS72oK
zWwEozYOj57qfxrl0YNLH4J8AGiXnseqZsmLtdRPJLF9FwOhNXcE1foMo0ov3sddr6lEUKwC8Z4Z
ByokWpXIAyPlAV/QV0zpCLf7wv3n9W9OU4an2CaIib42Dg7v31wFh2p2qVRy8lNsmKA3Ou8SFcZw
bkz3SOXQcAkB9fmWxA/aaQSGIqLLwtBiA/YehTBDlFzUg2GXD07bEeNcK9XyhjLaqTwZXlseWCCc
hqn/zKIh3yncjFveVilXGVueGoJletZVND67CtQaqb4PubTvcaV8KyG4MGZo91pBfZu7Vp/r8M9M
Cwo7jP7S1U1+J1gNbOK6eymLyLyPyRv4hvpO3fFhgJMk8pEFgqYFGTDVz5L64uyF0FS3XUbnt8zt
HzaQy1mx+C6Gp6TpX53pySkUW5ZWo5PKt1Cl78Rb7xpJiCyGa76ehcqS4tmJSMNmMVvwxtwtsq9J
nGW4sadWB0RLerBM0+ytUgcPZO++0/um3EXo01YJ/D3QPDQloNZOH6wVKzcG5jnVE9qlQgwy7eEI
fNHYw1vM4fiwJ0ti5psSR5F3hcLABr7Mkr1w3SvGgb0qmi8JFxbKnlmgktQZcxB0LFrDXt1uEn7a
sGcag0Lv0bE/RJi9t8mvdir+pKF3r8o1+uW81RwdGzFx4Gx/4Trf4EU8WqZMcf6az2lOAhOxZdxP
o8fYw4J/sqY/eOnuh9ax8Dbaj00vftjCcZ+pjfqiCS/ZTyp7RM68LiLmOaDGp8ROQ5KLFpkv40J2
D3lS8NePnftVMRT6IhQfLjHng20c9fI0Zs+klgMOskl0bDIILVm21nc41/UpxvYm/3ZNUj1W8ZsH
66UOHgjBsBW3EY7D8blike7nPDh2ZWXfO80lG73nWKkHxHSTD146PGFNHi9j+BUt1ypFMgXZbqOM
qfDZnO/GKFyfcF31m4r4bd37rdseoJTmVyjj58YxNd3YrGsXYOzbfAneLB6qa/TusBQjA1Q7ne3J
eKjNUdMyXNS3DFHNz8v4K5gjRZaC5oF8NIY9O091787BFgWZiXjw1I+RAhagLZTF/P2faWEceCAS
ERWX0ivRi7Ps7DWmha1FPhlL9avhAQ4Mbz7roL6InCsHR8Lb2LrUIfNeWdLvOLQ71mELO9IIYkjf
2Mcin75zixUuccSvhDQ2W7kUe+ayBiJ6g6behiiJpq07DpZHAcCvNniiBnQTGTnujRGVnsAZfuNT
BRL3nHnzN6PN/WryVmF+bvrkYka3oq+u0kyy/ZImA8Xs0wnryEe7RikHPKiRSgAEhza8FwB9IZm3
c9inL3PzmjnAAY1lqXcDKfSRVM/RCuvjuLAENqfgFy/5ljmBr4mReg2DWC7I3bBp/Tmrs/s4mhrf
iQzhryVMm7D4aSs6aHCcPQpJoRAFN2zVGgaTwSnxH1sEjADbQ4U2D8WQ30lwdQSD11NBK8+WJfY8
UcyRJNHi8iS21N2ck3nxNPQxvb5UjOzqut4HA1HMtnvIdkXpXeIUVk+V2FCNWHl6TfpW5nh/R/dD
jeOOyf0ULuFrP81vpA3OGVbYrrS+XOvXZFH8ARp9uqX0WW6FNTzF0xzuAqsP/EFUE00KkCSJeWwU
0ASMSGtOlioNlTGPN7l+FMv0meS0kygarFiIjB9lE8/n1TIBNOiZDFqwm0i/vHEqYj8f5x+m2yIe
p1ueQexlZ1w1NsJBx+uCKBjbrKI/jMM1gBt+m7uSd3rmXMD+vI5WQOG35m40PMVyWWDfwT9csuvg
Mxxtkr6TydXSOK8OXkpyqmFofnQGRsSiTV/cEPAjzSrWzpqtO7d9TxPCY9rOvkE9ttu0hbkwyAD9
JQdQZ3CIx5hCGGE0XleC6z6pLI7/2D1GakS2AeVDPktFSuTFlJ8dgAjBkqW3NKp3/P7NJiIKRQs9
L9gGencXjevFmGz+JHH0w5lqQkgZPxi7ljvodBfefvR2xw8UHt6T9P2oENWNb9LDSATra5Nym2NB
wTToP55hgYmdTLA4NBa2BjmlY1w4oDIWtrEZZhDiPON5bcfdWmat6FpYPsayoY/hrrfLD2m1D0EE
H3CecNHUBE/s7hauW2hvwOWW2eUbQd1LqNHQxqxbyKPG+0qXEkdRjgShR6JQxgh9qhjsg1z5dICO
Px3gHNiJ8itxm2ZjMCtwqg8eWjf/jCb9HmXZR1+wxw2maJOC7aJE1ILMV/JNwQTK5oAtXMiZKzlk
Y/czNMc/WMWxsuT7NC7G07KCnPpB35Ok/xf2zmNJcqS9su8ye/wG4VCL2QQQOiK13sBSVEIrh8bT
z/Eazk/SOGYk99xUW3V3ZWUiItw/ce69Z9zVWUZlfOz1ZZcXIOcRX8F2rm5rbYY5KwO0spRs44Qd
n07WTu5Mt71mE66z4pbYUDsXPVFBhRi+o9yT28ZOa1rDEbM/Gcdn/yMaRcMWp/jpBXge6tcrqUIb
Vr6nvM9eqdaUI9dm1Mgi8qFbN3mbfkk3wvG2oRpip/M2VS4TF1TZ81DSUmHvhYORqe1iW6K4I6xu
z/WAUst6EaNLlKtf3GileLQESoyk42vX/MBdNL+tDP3B2axdpWsPXEZhgriDng5DM9IrPwAh5K1g
OonBgq1xKXuSSNW8T9/HUrvLm/VLctFufC2+TTgvNkXH8HazwveTc8seLHGwOqLUeU6lWvsl3oMc
2t/IT8ZjT+pnxVFMloR7Z6fuc4oXht3QZQzRvbeIwBCvvYz7raFXP+R8FyR80YnGJmLa4iM2dqWR
JteSRLFwUAmEf38LipWcB0ydBlAmP2OUk85OtY9z7WBa3kIH7DBOiZMDqZJ3WlJ+rLnr7hwedDpi
k6lF7KotT79POauMeWh4hBOj4c6U2M9ZM3mFDgx+wiPLGZk1boVLivPlZDUdYXwoaelGUmw1boB0
aV9F5DPzym9bSOKg8hskG7l2rc3smjfVTTPpf3o/6/lI0yR7lILFKD7z0fYvKil0k/u9x4Imv63X
gW92+omTQe5su7kxM+AjK1537JCOSD5uBhk/pGl0o/HMxnkN5rH4pEsh6semhGEEoudfqHeiMyYm
RMs62IS3w0uCQo7BDokhxN2gXTWx1HCV3FQONKmRP3zDdPJk7AbpuXstMuR/xkgTVzJVzPGnNq2r
ClpMTe2wrPWuVpsrP+alt4cL1xsoH/dXL7GRMQD0eJcU+07TLmaCEUlcMyGeVKznlKwYyc9C39Ss
1qI5C4VX3rRe9Nr0w6s35XsS0yoGTW5FEVkgKCucPVbstxOrrcbzhg8nC0Qy6U9DX157B5m59G8I
D2RWjCAxL3HBcC54aS8FsqLWsA8zIsH9YmGAl0XzU+vMIb3ww6q57sZnoIQiNblVlrRs5GrYTqav
sKMPEv+dna2hz7F1HMB1yZ8f3EeLdNCluFaoSK2yP2nMn02JsB0gqfOGryQLZW1h51I/k+J2LrNO
Pw91vcMmkX0el5ZNvVXELPOkgyhZPC0+wdJ/f2EW9DTZwBh4HX0bJp0qBdLjo+0oATDyyoBXBP/u
aN71VB63tLF62Gj6WxO7SbC4P6aGDrAfp49okne+1R266D7N/NOMqmxOVCLf0jxXGfxPk795CouM
Kd8Yos07eDcin+L73nCTLzq2TZktzoNutM25ap2bAZnn1bXX5AHS2t0llrbn7qeXibVDpCQAlfda
9cWDiKMnmZm/RTSqNXfOCnN4dWPkrzXicEz1+ETQkE2WO51p+xAVLsyYmmU9y4mnECfejeScOPS6
fkuG1wBy5v2IYf6t+vpVZkjL8ACcGbPJ9gVxzR7KOebaRgvcMNZ040cM0ICn4p8G5GRfs49QSqcg
E8LYLq1jBbJ2J3C94oyOFrO5CvvxseVBi3xR9CpK/Hhh1SzIihxH7QPAmkzC06DbBw97aGmHWGiA
AMrhjXixx9KNX0wAI4IT7vWZAbtjYEqQu59uNUNodZMWyOSnoujCqpjVbq0cqZRJIHmfBM6g6k+Y
PUOqqpIVKT/NLTpl/g80KERKangxEqQWjftoyf/Ypn0ZW0ui9JSfjioT5jg90TLYHMlhZHNFWU2H
pXzDaDdndMIEKN0KydJWLPmXXVBMLIuY6c6+Y2IP7B0aWLI0yvh3cLl/CzexDonvYIrJothIs+yU
5cQcZKsBL2AYb1O5Yv5fDyIgxfQqR8PaNxTqil8mZjlpGcHjPUHKLoY3IymsSzfc902LWlVjPT/x
eV9px0nxS0/eZLVhHQFcCaO81S1uxYp4vSnzykvnTG86iEoFNIbupMTJY1q2Ng46eCy8zlD2YeTp
cUgwE3nlVgxjvXpGUFAcMchEljMSkoAoE8eRDFFYgcC46axzJ+G39cU+I2zCrcrvqWxxEaGf8mMm
gJVKyFUpYjFmjkEX2yiI+qXcLih7MPCzv1ak+humdd5GcmsoneWd5ZtNKD0G6MUTR8y4ZcZoHVfX
uQdiXRSzWm3Yh7ShTGLKqm52Ag56/DHtPXdndUmJyY57Jbqy4XsWffqOqLLPWtPzM4vXyW6vzYxf
7NiCXTjTiXlDEcRQkA37PFMilO9hRni0xB7V4J4YM6KaFiHFGr4SRjTtl2p4J+0ab/RGqZJNxjqD
1oSCciK06/wuK2Bd+xIB2EwQFMKGk+69irUhOHz0wcAsBslDJLl8/Ck+oIo65OZAeQuk7eGrGZBD
8Fi5VrxFSNUFS1o9dVWxzdg1bhaHJFK3Z0VYL1hkufHyPK3gg95kMFO02LvmHWq03H+tJKgDup2+
YzA+ijbbUYM/WxSGAWo/HG3jLtA0Iw1IpwBu9NIjHkHaZkQAtjEn/pUY0GG6cobZyTO8Y5nMjdSB
QdGgW44bFiBka5m7AZPRcKlWeM4JWie3tqRZLLtYou/vhoH5VzccXKAn3C3K+1rWX3KOH7VOA8J4
9nQCKDkvgN9i3EeagcQbXn5kAd6uLR5nrM+C0RgMbo75Pteyb9mzY16ROG50C8B6AE5fs9neTd58
jLLlocZPcpaczAmyjw10KJvjjjZMH3w/SP1m08ZwOAisj4IUhZ3mRvtlwN6B2nYH6c4z1MgMNwzO
lpgXKLHgKbuG4UvZ9jUvH1FDdYZhaAd0R2jfmcjv6YLt7HbAKuZuqjrEg12zvFSCetGOeF+Kjpm4
b9R/NEaIAGsYj039DW0ySo2kbgJRkBM+ibNjkziCxg/Jxkpec6zsi5CV53UVZJwY+Nu16y3kyhC7
2t6siKHzmtvImNFOYn3CJBOPHBZM5zkSH7XI5NNoYVu5kEvB5Af/yzT6k5hnp2Wd5SPGDUmvaHeE
DmONx1rWpPZkL8fJ6mGmboB6Bp1GxLJnYwQ7cIBmhofWhB/bXJq3uaKe1bvbxNLrC+SNDNjmEzpm
zffEjTW8gTl3dTxKt5iS9dtRl1jMMAluMSqjZQ1cbKlxG0lYOqG2Z+SKaLwSBB8yv0H0CzRmKp+y
mKgEyxIR1hzuo2lp1kEvE2R4ObU1gQWcLNmA1lfzM6b40bPI0wM+vH8MTEMCgbqFzj4mCzrLt46L
UnYt7AfQXbY5XlZsZ2l/qG2t3ms7s3UgpmvtjjTCiS2SWd85nZ0e/LS2eG/P6VltAX1rqHe6puPG
3rzIlSFmVVsxB2LCONb3H/A8uBumYldhZhV4WTQFje7fk0ET09yOTYimPD1AcQSaqRkKk5XAApm2
y4fTgE1PWJJBCKn2bvYjBiMFr0M21tvee8TEdNn6JkvRBd9DkE1U4UaOsLWEj7QH7l4rZRNREqYx
a9mfbB5ewX/jMP/CY0o/MV+4Yp0wXYA1ueYT40xc8jmp3XzvR/SObYIwiXWnxbCaFeq+reAn7QTT
ii7vGPJHfciskwN85+ifo44+1EXV7ZaZTUDCqIX5MpesbOzrgForINaQM7HQXgBw7822a7Yzlgu5
9S7LKdpma08spVlfRdx5u362r/GkfZpGLAIdZ4cwtfdarZlHbZ6NIDeJeLVqpT+o4oe8my+tXSqM
O0lYnAJJoTDmt8gf/IHyS21PbW7sDRNfJczBNzoqknd8XdCwo+nZDk6+7W1uOrF4Iy4Q1v0yxqc5
9xAm9XFzIAcv8NpODxPJ1okcFkKfjYHTk6xnrLVw6ogEOtSOxV1Tx3dTg5xy6tmDO3V87hw20yR6
v+RDQrilwSAOjloGAA0JWz/ulhYfoM1IrgVmUp9tiSELhSiOROlRjvDRExQZFKe9MAl9EIN1yQyD
TjFFtd1j6yrITu4qx7pmTfrTET4fzRbbWQ1Ij/UzpHtCCqJ0P4tK/Do56bAaYF9vagB4Yh5IVJZs
ikZzh70atrI8ClBljidt8sM475j9mfZ2RgsO4VMgEAaAJkXI2RqsjLiB3ZdJ+mSQzPcJOoowN6bQ
oeFAJM0EAqUJKGK6EByNVY4VL98YU/4OQz7vI7KRt6xCvtxM1/ecKyDjbB1AA64shDcSQwTUN4PH
0U9Y4sJdsmGSPG6twjhZqBuxnLqL6uFDm7l0PBn/ZG0iNi5WK9osvZObp1+Og9+Ca7wbfAd7zWqc
Ex2uQwnH6UsPHY9HZNt8ePl3LSL409KV2aluGwSrtAKib/eDgci1d/IHvYk5cE+rwIHJX3ngRUcN
hLBr2y3zh0uqm6wifvqaw1s493rD+7NYTDNIOD1tAxRXl2Vo6FG+/R9O7185PdC4/4TTu6t/is//
KGY1Dbg3/vQ/KT1fIDn1bCF88//SeNOfrv/f/8s0/uHopkf2hev//U/ev4pZxT+EabsmEB3snKUI
vn/RstrmP7DtNXT3X0SulvffwfQM20VL++8wPUXmORCEOva9jiEMKMJ/i+llo+janiIxbH0nJ3Ga
i6SJRM9tItjwSehy2H6dI6e8jLnJbQ5q+7rW8s6xh/ScJ/i3r+MSTM6sY9whfuh2L32SvI9dXL9i
J7glmOOl8tsFgtxuD3qSdGGJYZvInGUfSTy5sGPaOClD2Adb83F2NZljqRkI1pG11JpHfWJKi48C
jSSDlpw7qrc/BnqMwEYNT7YXGDOx3swf6WVzD47b94r3ygOuqsmiGId0t1B8BRknKjp+Kph11YOZ
yemecStrm4lUe0xB8I1hutH/ePDkIdN6/yHCAS/wGe8KUtV3bSm+6lxPThmMXegNeOl5qfvbsIs8
2Eh04xJBJt3nGU/7TccFTabKKmNYvuY1SZHCAOJhsq2DkjOjYRrtrN2RyOCtbqynPnrRLgZb60z8
+NgV+Vh1JMQX3s/1fK68cavjk2bCWjvRsi26JmAEh4J3oPoj7znD0YHELj279eSFHfzBBDkgqCnQ
RIYrK5PfkqDe6LWfMRTB8lB3cFBAWK8T5wydj3iRhsE6q5V/NE4RgM5UPAnG7Uju1fWfjrflC1Xb
i5BZdtPOPX1FRgZP736PPc2aM4vptXA61uT0QUgVVWILb6kouZtMxn7ZwKIVQY1fY3AxFAfGX9Z+
HDH6sJN52LETR0okoLzqiZFcnQP/IGwKmLCyzLMIs4sXxqwzlXuQ4RrmbXp32jmF3MXWY0u1xcY+
1E17Y6CKnEnFnclh1InJw9zki0GIJBNYLntU0+Sbi1x7Am1ZamxLsUxwN6aR6yS9VtbWdm47Y4JD
Saqn2cN6NmZNQ8sfw+OP3yt209DqIR5y2KD3gUEp7kPZResCT4pj/Hxl10uvUtLpnny8dgjW2KDg
2ZoTNnYJIu7R3FhU+rXQt649EJ9nsfBBSITFyvhL4hYj/zoYxTMJnoepD5mZbUbMyLSJxvWLvELC
0Hhd7U+NggOfqk1Rgw8hIRZhDrdQpz+ule1QqTHasIE4+dOxR9MBz5cXh1KbD116mu2PsurxJhqO
kf09SpJ9bIgk/9nI7osUx33QxE4Zn8VT2Dd7KQ5qL5WhbEThYxTBjCdFBdViteTeK+kqJlEuY2Ud
70mBQvkzE6i8+5u02MrmqWxePcxARr07Zjnkan1C1RuM7n2dMJ3AJdeiz60RH7NwC9PxHZlmULYH
ILZNTTBY6l6s7h4t6aa0sjDXPybgvdF4hchnv6NvEkaeWvTkQC4U9dtIJ2KgQe8IIuzJMZzhWStq
sJKnBtMZptXZbH6ZomvlsuFexlCL+QJB586ty4rFctUePaxyejHHoTw+NUuFmgpdD1lQBcO5+2XY
G/1FT8+2DO2I7JYpJNNpl/SIesV+UgZF9sdoPDQukvgM5G6hfcD/bd0mhN+geMLI/Ohr0dYszcD3
mn3ZsYxpLAJFEIX8CLZkZX+xBrIUwHC96pynP0lWhybmnRTrSf5RNhHt/G3U3pAbFGg6ZF3NYfBZ
l49pha9VCVehF1uL1t3QUIp01H9pu5t5NOiVGBy1xJfg1eaD/WMh3vBoZnobm1elxrqoZoM+gpAg
CjaY5JJnNniva89Az7hpugyNCuYwuHVXrGqa5g1j4JaNXB+dcFwO6Cka4xyPf8zorrmLcsQjxDFN
5nXW+7CSJ+oV1GzHzj5PCCP7jLDO9UHrldkGdIQ8u9GTuTA/4LzHbolYnqcyG/GnS3A1eFwmBlzf
K4XtbN61yU+bYnaDhmN4zqfr4v/BwBC/g2ZTYgfeTVu2dqxDCeBb9Z2NnTWGaBkzEnbcf3x02FWT
HAs+xJI1oGb3O8f/dQpOl5VAbVgl2/mjJ13gUXPCLo4ZjvDVSblcGeJZp4DkOqOgPoHOJRHxWs8V
yzM7w00GmLT57ZkvVd4NmZK1wFqNbIt6Z7BliYo5wC+4NU41WVoJQXu2t4uFhhm4kv/fa+3W1RBY
GLdoqPFBZ469reWbETsklX0TthkMrA2i+mWezoSSeMteTzsmfph5shvLUOOCDYVO8zmnnB07a86D
tjz5WMnEMcELd+NSkYr4JvNfLtqNaUPGclpaab1b8bAaMjwh2pcZ+K8pj1b+tDp/OtKMig+bGM/2
h/45rEkZ77+dUoRa9MwIstzZrdQP7ggC565MWKriqYOKv/PqB3fRu4OBtIcJ7vi9TE0c4prkHI2F
xbnrITQk6nTToqYhRsQkiZa+aK91mRZK+gOVA0PGEz9isf6xdPHurFTlQEXYOg929Ojbt9hhHl3i
PF60FHPACYMDs0XlQgDUT2KXDLlGeHNa6zcJecj2HLuLadBvmEqdptrLL7ZL9NPs3VhjZj8P/YcJ
y76tCrMMJ+ZLpM3e04HHD6L49tH3H8yZo0oTPUmgjskKpxp/y2Z5dUghBJ5Wr+C9AnCt1HnsyJ7a
J4Ozc2KiDMeq+ypbxu/lhKxHlvkO0Uy5MZEfMRXWjW1iTvGOsIwBE2SfjSqGSsOzzsceaW5gudCL
0b2R8mEg/hxWAIk6YuxHk+gb2rRU/0IuhI/AQ8Wa1l+QWZCp6f1i4ODqd0sNrMA+y6nWkzR/o141
oqQrT7+9i+vvU6tdyPEidfEeODXYidTdTO1LPj1hDH+orAGtHT5fNS0lyzUX5NcRD1A3RBxzuOEt
YeRXsn3wJbjx/Q+N/aA2Mr1Ib9TlyDCXkanY5sl0kWSuEmtwypUQ2i7c6Y4FfxWaabntU/29kObN
WiYVS3jtmOPyH9h2i1GRp9b4jAu9jhg/oPBC84yfDjdkwRT9ggtVFiXrXQt8kmiUPKWbcT86ZYJZ
k22fkXQQDyyX114LO4bGt7g1kYa88uLEnXPI0Iftc/jBGNPOtMpv0pHzblFJu7WBC+KaO4+IF7e6
i3yk1hhcmU0zH8lcAgMtrU1vtnSnKwmTE74kd4WWXSIWuVintDSdfBpNLyO6HlOWgtwDwNP4xWvG
+oqGPtmOoGCbYS0unoVyetVF/xCJGxifB5z93b0Rd0pfyMRzLeVCXYRyUetZS5Q2FFsLG5KmzrRL
T/DrcwjsYjJbQBMxL821WKvDHGXNIWnzL980TVUQG3tquqPvdiuvFAFw2hPRnomHP1hc1oHtDvD0
Wr/FyxNjXajLLvtabH0++QA2WodWtMtb5JB58ccgQUbDiHrDpIDTY+Ab4mmErWe81Kk98R6644dL
qfY8lqp9upOENjCY1BEhDCxCUq0+lfhubloeJ0KZhZAJ0MAocVuWYJCnaXIgLRlxfpt4IDAsYtcO
gCaGxJkhB+i4IUD72T9qfaO6EyrFWK1ktJydsIux6wat5GNpT4c5takjEod8ULMK6pKrXxr1e9WT
9FikJ2BVsiGIud44dCNhFc3Po6V0oB5p7JUUb7ouQKjdNjSS+YgU/VnXvIvQkQX6hPD5bflmVf1w
O5d/HK+/amz+Mb9rCULnJwdWQ6YAdJUOU3lY6XS2rt5C0Kfiyxox2DSL/MaYGF5Gq/D2M1uMrOW1
JAfgo4/jZxapeGMRn1ORO+lWucbaJSevgbS0yOpRGLizv89y+xzBhSIzjY/N5GDA1jP2iMWwXcnF
CKwZpMpuO+rQquV9kk1QY2YDj7xStlR9eauxEW+xI1xQagct/oI7o0WBO8e/sSXXsM7Els0VwlSU
8og9LUJmZ1cG0QBNqS/SPOgZsd4sG5YRHMCvtF/TImuRD+plwSldllKeATzGvQd8sGtbKn0cSJI7
hwM48TWEyUuxrY36wzaiHeKAfmcjuQmSkmFvlczMeNsc4wPAfnb7ojgS9ODzPhpfAVow6PIYXfMk
SnzDzvVa3dYsJ86GFAK+2nzN81nH2H6QylWAbZWJWMCWa7tfM+urKTUJJCWHYJLYu3pzE5YLzHOT
WFS33bfe2vHBE/izeeNySfsOJH1qkYeRhbdfUeYxULTRg5sXP3UQHmMemSbYcpoGGWc+mcPJslqH
kX9itUgIzAjRMepzmNQoCVztNVHhY01OQZsSmMgRAJGCTJ51uZudQUvqCB/+WHdYejHOYpZ6znPv
Pklcmrzsueido2Mnn4PMHqw+jSmDHVBR80mqeID6EmeCoO/C4cVlRppY+VeamOJUrdPFj6Xxgvl4
vl0mNMXY812RhTDvRMCSed12sTCPBjnEKk9a9Dg0Sm4VU/fEnMid+e0IBZYhJUAnbb7otXjrKWdQ
j/FZs8ecZEj2fw1WlsyDkyfm05IC1e+2k0a+4zxm2Eel3g4ClUI70wDkEHG5+AEuu8iwxU28tOfa
uMkqRDt9PvSnsQJhlGUXYlkUc3Tk/VupiUCg+HqcqRfjGCeXtnTvGyRML300be3IaG5t2iYEVcVd
vrbv3HBTaCBqZmd0EH497NhJ00NENrr0CSF4mp4HiUaAN0q2m8bhYI35p9mkWBGKfA4rhreS2OOt
lETuufGMnxYqsEZU6BfuF9OqQ8/o8TsBI9y4JGtErEdu56H+6rs8PqDzI0naKvY+FMxGx9NX7YKS
Gy/64jrh7UB+jvSgBYyiH6jKsHSosjLUhONtBmf9wE9519k123l9lneYwqqw8+yyYiXfFTjOr63+
kxUl9zzRxiC403xdVSpAJ1gVKB/faej8m9JT3rssOgtsRA1jvqNHJ7smAmgtXqnNrJNnd+Z2/Isw
wjKS1dkfBtZLkcIccwU8zvIZI5InjWdyMhQSSXH6ECtIcoCWlAqbTOEnYe+PiwIqdYVWljCWZnJL
7iMjhvLk0biUsbxpsunXL7sOWNQ/drCak4I2yeIuD/56bU3xTNO2T6A72frRP7CKHd2MTD9wMnpO
LoFUYaEFfGjxFxSFGO0hR7u/COk46OGSkJmLufIvPlmhsJzzOrsvegzm1cNr5KO5nFqqpWhtvjNY
1QZ5M4MhLG5Z37H5OOsKa83gW2PFveJa0exGBb/+/W2hgFgXMpa9sYnFMrAsxyPYbOExgIWkZcoR
h72Caxs6EQLZtLtFGadwBYWzn+9j9eYrYHMXBelmCtfVpG+HKwSv5oLySpheNvw9hK/Zg/qOCvo1
l0ulIODmLw6swODCv3pZ9uUywt4Iok1ZZiUCN0WB6tB/dOS5gjHG3jHeFiVglu72j6hen3oFJKfr
XdN750l85wnTCAtuGV4RUwBI5nnVPkb8WdCMePFh1WHlJvtBrMzpDq5CoVeY6FrB0QyBvsAqATdt
wGkJQd1DUqO1YJFhTg+LgqxnaOvJLO5ThV8XsuMPAGS3kNkThPagUO20lTcF7WPUWUGvme0O2S38
pAK8JaT3hJPkUcJ++zDgIyy4EiO1gHuz47+UJYtBN7qRsOMy+8a9/q2EKB8VWp4pyNxVuDms6jP0
FhIThaJPCkq3nWU4Dm7/tcCrr3DrnQLYUxOUHR/OsmCNrRD3nHWrqaB3x6XoWMv5kMWkqZMcHYe4
pRIwAy2vW7jDadoeS2m6Tnj6XpPbasDYdo84CMML51oq+J48aNwzJRNOZol8SBSk3yhcf4Hbh2LH
2zmfcKDoUoKkvcPouiU2F8NFM/I3kb7qBkWGNfnr3pkfUkkHjEpgcTjQW+/YONZrZYsf10Xl5UTp
k+DNuL57SmxgKNlBRuZDjrNQhpy6Qa9RKYFCglJhVZKFTokXElQMs5IzNPEfjNfsk1BCh1FJHmIb
jCJBBaErNQSqCFfJIwo8cR/xWpJpfHV6a2uo9RXgEnMD7Ny2bjZ/xhj5xhGyixT9xVCVtyARtMkl
d8KKcyLvozuPu3lXODj/UhJDx/PdKGGHpSQe8RpldP7ziETcPTB1Gk9DnCMJUdoQJRKpUYskSjYy
8jnAxZd8KgQljpKWDGhMMLzBbc7i4I2i9is1cqQUnr53Bhypo33U00DjJcd7Pazj5W3GRjAUXsO8
TolbUlQuk5K7EJJAsYgCRlO/0CncRzVCuOGdl4pTXolmWpmcTFQ0npLTAHukjKQoj/7+IlDddEp+
Q2YRg74q6JQwxx+Tu87OWCch2SGKFe4grZTEmsA0qaQ97TR/WCzqVzQ/qRL/1I4EbzD7L6zN3lIl
EGIQycQA1CRUjv+RTydmJOytGpRFFQqjGKWRtjjPNcqjSEmQIiVGYlCv2iEubyVUwqRIBCnaJc18
FTqjb8anf2IlblpROcF6GRsWakNQooAyhgjgBk2UqcRRSAY+nHR5WZbp0qCeypSMiqX7g7sy0lPz
8EV3UxT8LmpCVu58Zx8FaqwGVZaRvGjTDD5GSpnSdTKkj9ofzUDKJdB0kRVf0Qfyo+jovfhr3+sE
0XqipGCDEoX1Sh6WKqEYupTPSUnHkMTzFkVM1oNGCSUvwwsPG04bInh4itCfte3rouRoUWXagOPi
Ybbla4v/0nlwdVaSSsY2KEHbgLINHWjL8cHlq0Rv9KJNiLroJuvlEaEqFwsKuaFb3mx3fFyVdM53
kmdteM2TCnRDieuSkgbaRG6nK+HdqCR4as25KFEezs44PDDORq3nKNlepwR8uo84EB/xgPnFcDQl
Zo8Dzoh4GfdtMI6kXLnxkwn9bypxoOND+rrjlu4QPX+DN3bOcnhsjZf/2fj9v42f7f+XNn75p2w+
/7/WHH+/wD+XfmSJYM3hUaDphmuz2vvn0s8Qjmt6NltC8984c+j/wLGD1lHgluEw3jb+ufLDvhY3
XL4KTrSebSk73P+Gfa3hOP9h5YeDrme4Ao8OUHy+5L9f+bkGlJjjKfQo6vFP68+5RODm6WdpPHLA
sb7gTDUtGuLJ3UUm0hlCpCjlEcUmDCYy5Dl4gzEGs6j1TQbwNkZNNdkvznxwyLQbi/fMucYz6wTa
KhBKJoqWWQd4XwZ5eahyatL1wzU+hXZD07IzEKsvOC2r9zdteZANEFH9Z5NwVw302ov5Wb4RM79Z
VNwONqFUK8omJCuj7Wixvlpe1I4DYOCSM13mb1AGFQrSGtowKz/mnivCWnZe89C0r9WQPXyU8VPD
uMSbrya6q2pv9WdrAbgAdMKniLbyHlNPPCkdAr9McJOOyp5pHRIdUMKr1tzb9YE9GwHpDPxtcgI+
quKK4znfBBdPn4WVy9DGfWv4ouaAld2Dz9zLCtPms8btB1+BaDjgWoGeqzu1xDOB4UesWT1ioYfk
KhEzeSdLekFLx6u/5+45Q91pSOytfCIKgIzwHaOdG41ftzv0FZP0Zv4zSh9hnvUw5NzYyTWRcruw
HcNqcZjtDdr23J5YKFXbiosmEwMVKGpJwWyfF802oCAJjBf8jPTc+5IyguWQNN9NoDzXOkbxboEG
syBk0u5suteRKOBcvKblt7puuvGEcTG9LAd4vbJtmm5b7ZiuLelB7gYdFWcaThyMbVYM0sHfAhNo
J/aTbZVGG3KVglU3qYwK1CL3pZh5EWC3u5DKj+9VP1I38nSRISTgpB5+DoeFkhCBAofyEfOBQHbF
VSx4xg3rycIeUI+unvOIXx3cKze3PV79Qds4uaWOYqqAB39wgsEYKHnYveSXipIMi4nsSJsIevjE
mGy2ni1h343JcI/DHrQGi4gKDTePiqmPvHjZeLdCpSaYDEyMMldV6gNdiPyC4wniCMw9vfXYyJra
fQdNvXgXV7xk0X2SQpLtsP3X+r3lfaDPJ6mNThdtFJM1IiyZ1aQMHvwHAxXBjCXsYnr7DvF4Uzzj
3nFq8ynIZtgOYrWGmURXZYHBPEWvALtgTNIaNxuWpZXlB7KNsXKhCU3uLMYdRkKsIWC8jtRLX5B8
xJ+uRSUUdnsyaq4YlbbeS0ZdLRqY6WFODuSwrPXL6mBLzObH2ZjEJUY3iQKfU9Qu8JEtI+LZL0kb
NPaF+SnXX8t8bgu+IgCiRErWMQltDdbUNrONcm+z9MH/FAyS+Qi5bKvE5nHd4tuYWt65a9pDP01P
U/9jdQ7iuPkwpq+eR546s1+XXKzaVQ5CLGRV3IZ+ShoQ6vk2rT6FX1309mnoKNvp/9HzrvjQjd30
keWnvvlO1i+XjZkZsXIkqiD1vwrrfiXDYpQWYCK9Lm+phuft1M+qQJUEEbezOE8p4xndJWPi0fYY
sFdy1xgFThvmgYgt/MXECLp6i+aBoa/HSyBP9ID7lPAjTiJX570kT/qcb6vS3FmNfcybr86FpR6L
HWEf4QxfZBs+6Sro1caTmfRstO8B9oGEbksn2WEwuF2Hdcua/KRUO7Fs9+NqXaPOVYaddAzymJK2
sGpniWARZ03QbpxED5FcvwgEDAf3bU2c+iK7CWqyTz5HC1SuxFpjrEZGRbG57V1gs8rAsnBk8rIz
V1SH0Chi01m4/mExY2w6CF7Lh+MrcXkDF7/a/lTeCNt5muamQfZOIqFdL3dS5seqgeQVI7vEdf0R
a4HafEFj49uavNYnjaHijEbgTW/T7zFlGmNrrMP82T3hnvJiuibzzVj79hPn7NpxcZo1UwFtz0yA
5B7Yk+GFLGySLcyNPpbHRXtk5KDwKKIbPAaVlZntTGzPMSP2tFB01rJVnIkxZy0C5eGP0WGQUTMn
Dhp0ndiye+nW8dNH4rnu25S2rLR6NECjg4Mw017lk131rBJbAwJUp8Gx6/Q3znRIaZwpvGDIG/bN
/4e980iSHGmv7Yq8DVpMIxA6tY6awLIqM6GlQzh8zkW8tx6+fb2D5m/GnzSa0TjnpEddWZURgPsn
7j2XXsbRR5FOUJfCifFETFrDGmSIo3YcqfoJbdgobHGcxOO0BxujNs6jVdIpplgwq+ac1qqA2cG2
q69MIjSyH0lAWOgAGzKgeSj0oKfOy7+Z1A18gh25MM0yjiDdQF52jHs2w3CQ7vsQX5WJEyYguhoJ
6IMTM5RE/xAfQ9V/EYOCWH+n0/xBLwr7xRJWGLfmE1RTFgMdiQrZ8Dgvzu+UOvwxdLnB6ezHw9jT
Gsy+QiDaGt9qXRN3HQdjvNzFRran5vZ3fpocHNqf0m/vxs7/4XDrNp7ZB6cgw0VQpvMT8VL+09gT
nGZy2K8qaIvZ170Z+9PBlrelUS6HzNKo/QHF7Bqk0E6mx12viORDn094zvIrn+bf1lKpXasx15qT
t20n1IlD9UJhTqQDTwZOnonBEQubNxlbr3rFj7ld8JT2H6xpeQNCySFmszExOJMHP10IxVb37gwL
MXfS9465Auk5aTRpPRymfApexVQHDB15P8J+ZgNpn9PUGC/w8ySSb+st8f30loxpUkMZdi4sTLsq
Gc/MCDeSD2dTmXV+JoEsk4tJF+e8aYQKm4FABDp+EyFU6JI/0nwGjktsIcC0rewREdTFbYuJPCpa
cjeDSjrbCrdJVLvJ3g3GP4AQMJbqdqFHQGWcS+TEY/lpwHfZFgG1VJ0WFWHO5FQLPui72b4S9IOv
wIOdGFvM100TI1/HyrUorcjqSFnJiCAEKlITN2MnX0oN4y5EeQsxBMlk3h2IC6JeKYjj7eUAgddg
7CCni9AcD4IOJmMczCYeV2XRVJGrJjBHRJzhz0HxMPjNTjOTibMBW8RIOFmdqGkjrBIdUE+ytS8B
rpHuZD3Brg5vunm8LPUNLwf5x8rQu4TJIkGFbRXftFn6Urfj8m4yD2ajYN/Femb3xcY+hlW68S1e
ZaaLTMLbNrwPmI+WK1RmsbOzlwYBvwx5i7w+A58NCm1Ogs7p/tg9pUCPBWEfDl/ob4Izz/HzUCzm
HqU03PvZ4I+NJLQSNc9JuGTQKv38wLT4EnCZn4ZhtA9lmv3C4Zbf5nIOz41GCBWoFOlHecXNnu+d
imuWATU/AbhMG46/k6m7ahvatBzKqJLjsF9EcFuy3LkbxuQnCOUPRSaQngyDixVyj03NW1MnSJFf
ZFAwsBAkCco41ixgq3dDMbMhXgrRfZNwTzJPx9aNdW45VWtcRGJm4QYB44OSBRpwJvrHipUGxzNc
LrypimjREQz98Imbibtt/TNNMD2NHROw1qNKDCouWUvwpKY4t5Yy5/ACFRbmLprVmtqOJ2WfNgYA
nbLIo7Yzjx3aSAR0hUHfvrT8G3h8W9E+KIvf2wJss82c9qNpbnyPQVCFz3LbNLvmUNr1Pk1UtwW/
5kTYkzA9uBbLbNfmm+uRbCGMORKdfi1j9D6E+3H08w6he1u9J5Rl/DtpHnyAshog+9iWH0HpX4Om
Yew59zclQTvERWfj7QBXOaqdB6YuRVJullgbmyoebjxGqMhXYCytdgzUXbepQgDSF+i9vLSfWC4y
G4GHlNiQWEVcxpux6e5TSmNCyHBKM7+NZj/kE7EBVDSYLSSG4UJ2e/qBl1SBu/daE11/pgwoGF+V
13b7FkLQMsSfpLMxzczwvic2+N+md68OWUIXdkvkldsjq7AQI4Oe3L3BCJQLaH4hamXYlSlZ42Vc
vhlmG7IBjyG9UAoJdMa4GXmp4i+wgJ1vzDu4+BdRsn1OF4bB4fzlOzxuQaNvvER/p2pubvAavSGy
QRrPgKiPjV/5WEUTo+KHyRuOnlexLhuHbJelvAHFbZETr4M1oEXvWewLyTDJ4v3cLIK5HvpTKi3u
r51t37Ymshs85rD3hH5vHXfZ6jh5z0h189dpWhq3h5iftB/kO9wJTIGF6UQ28xz6NOdAOlRzGGN8
aORPOX2JllPRoLoNt2vXZAjnGKIrioAjUCvzMdMDs2MAy7mTGTvXri/MwyhZ7eXB9FvzhNQOBYAg
CDLtf5DbM10CD+n1CpR4nYSbtqpehmqNZkag2RZUR3ogZpdnN4L5426TKUfplQ/MZn3CkBpl3mCB
vc6TNE+dal48OV6EaYRkbMzM5mVw1ITRbaXkS0Zulxxs+uVN2Po/+CNxMfrJuXHF3uucn4QbY1/A
jBYdEZEE5hYn7imDjmvsqIdozfuzbfHxAaZ/zFrzzcdwTihKww3gIoEc8aBkAS4eMcbH1qBi8kJ1
YMf7iZlwlDRJMiYa2VqhRvodi9+ZqVx7G7u0iotVHSGTFefEm66VSWaiZbvXKaHb4lL6ZZC0jQdC
06b1wTWfMqb4hJZXxQUgxgRXv4D0MdJtDgovlzX1b0YdyChpyLXBivec2YQhw8HhfTPEwOpsOHhS
3JcWcYZB81j1JJMMktaHwx05XlpiR1oDcBvP2XZMx6SZPZaWeQmc4t4ZYVgHauki4aUywm8Y3rhB
u3rW56eZde8BCHi+95dmp8xWRx0E7jtW+PtgRFcke5NU7oVNeMWkXjIa2bhKiZ1Vo6wbyT9nh+gM
J+JuWKwnxiMBUi0XKHWmMZMdmHjJ2fGwzy2z/+kw7Uu6lxBVwYUACsaa8U+Wt8g6kW8+OfCRfZnH
x9xTLBZsjOPFaB9FWC4U8/l2NokwGOQkj0ZtXIbKSI5sseqNGO270p7Ovk8QtTlPF1sb/EuXIsTI
5Hzhdjm4ExtJeXJacGtkCQ5oxEQ0yZ5RylR/GolDdIaLza6ZLqGb6G3tV+rS1HjVbH5B0EjfZsN3
3aDsghAdAARr+547M6Pxm8ncmDwr2JqUzLnDhiNgyI6/jPgxIKmnIMRsXfr4tvQUuJdc0/wH1zG5
UgC4D0seD2Scm7ytsX4Nc1zDws8CoMnIW825+XRLWjt36p6TxvvSlfOVBvGvRS5iL8mCtvoa/KcX
HiuSo1GRs2N3R9NjNcnUviO+DUwcYWO8qcfWm5Ij+SgA4KORU3prFOONDEOf5Brvq3DYhcrSGI8G
QC4Od4DKoRMl1IIHo0ifZS6f8j4JYct5mNMCl6WFwGu1ZhTMdfbWDJ5zqezWvyHq+HPOi5OvPuMh
/eaKPgWWNe9TYzL3fc0mo8cb1Jm0iyZci81ioeFkOUXoTDvd2NgzfVugUA0xwHsLkxfB2SA2aYKY
bVzQfC0JiqMuMdOjr0j+MzR5uAUDCByOxnbK6vDcf1OUfnGFMsojSWsrXS4LVajdEFL0aI0cuYVy
R66C94fKmZrDr9nkjvnZ5HrGu13kW6YuacYEDHXMB/EwyPsMwnwErdoi1rPV1uRpIN0cQ+x9LLfi
A4bDq8x9d1suJeAhm+CVdubCFxBMy0C957l8mHo4iIQCUiMYESY6xv7iWXkOgz73s8omh48/fjGo
TkAGYxpnckKqjN1cXBJbtqQLgfMDOi3GAuJaQF3UUtuT7Vg8kYD+VdirycmeyfVdKsRwGQvxtvMV
IQnaj3o1kF3XTfeN4GITflghqsjfiY3DHMNyjCP7NEG2jyDcZ7uKKS25Cmz9CLF1IdxR03pmojha
UD+UwqB+155zV5CwhayD3CUcVVYF4SALmuLUofUnDw/a2dwQyNgjv2Wkf2Yn+EAbwgUUgpIr5fBe
AcvUrHAuVr6U+6RlSTz6KZMvQ3/QtQ/bjGhrNwaDkNgaGXPffc2522Aa2OLPJpH1XU+sE9wyZFdV
m4wygFf0aLvMAm9FBRaBOYf4NeIbqsY8PlcACDdGzoXmeii9A2wEUGEafOqIuAdcsRw8vxO2B7Fr
78gZRlBLECyrfyyOnXrMsvk45ys1OEwmXMAOaie//QUuA3R/jTbJKtzvZPZ+rQ1Z2wDI1POC1tWs
kLm7xc0tgxubShIxXWO7f5bwmtv9nQV4KwptRNOEqL/QMGLt83Hw2hNtkhIU8IbPxzhY+XteMRwZ
MDSBJMaU5jNXDFIycYI0fR+ZyZPFXZ3yFMOanYiT7sMnYbOWzg4GD+oBDwl6kby4adcRaNbyqy1l
8FqXKxxhgFUxmgKL39y5FMczVuEy2YE12uYpGm3Y0t+KATatPXWUiWwu1Suu9FWtIDT2PDFmci+L
cIy4jwNciGb8cZcw3E+VF0Rm8Yeyn5IxVGzsCTCLCQBDSk2VPA3hjtmcA/xkpwuO3bYx9qkPmJo4
LjjYJu2hzaYBBRucI8kbjp53QaCY23vEAcydEjx78BE87iDjwCLexEHiP+ipsxjY45xoNBv1UXEc
VA9u8uHP8rZJ7QtPVQelU8Q/VKQPtlU9QyJFmZan+5x01V3u5q+jS7/Vt9l3jccWZElOjszo7QbT
xK4pMDeEk4Z4oRnmAcc7GsIm8GfTeNUFblURtSkQl8ZqTx2fxKEYwB2Y3a8a+udmSbEKesFO+pg/
AbHudPLZJaiF5OIBX8nT13qUx7EfH5qguoCu+0qsBdM3H3qTI6wLSsy0X0ErPs3W9vdTlv+4uQXX
xTKAWjlAukGhFjdUybeovJBAhP4JTKR7Ji4UgTHDCloMJK2dRxVPCN6tJiU4xMF+I2kdCGa7Oq74
UBYudY/+ipDPZxkaw75QT6Epe6zZ4w90XnrmogC8UHNotTxs5Wq6mZFOIS04Bazh2ehHmu+Jv1w9
qXCTUanmyJHWbJTERigzNF/uyBw8+W3mYHxBL/c4fCr7U69rgdk/DrJ5msriJc0XSt7yUMXXwZk5
HYG1Gu0pm8aNU3mHNPFOTRtewpABAN7Rs2CkUSK3HBFSdgKhG88WptYKKPtYPIRVj4uEfS5QCnhx
HoOcQMfHfiyOU1hdO3TjmUouiy6upo63k1D7Jrj2aHYZBeJwsdPfKD2s8A/knUubPXZXt00eTPMd
ehZv3HkGrFkmpBGaCFyd8NzW9Z1vw4xs+98eRhHJEmh+RwzLrH+cXsNJ3c4BJ3ZQs2Hinyh4Hef6
o+v4FEbYEq7sL9g0CgfqOxt1TLVbfzTA9yZPnrmz63DPNIC5jcvYpCrNR2ul9U7OLiCLiIyGkCmW
q2RUrxwIH6+Cp8AWjPElJuTZzqpn1NnKH9E9or+YQnuh+mFPG5onL8+Po5W+g4P8cgp1N/LJ2H5y
bVB1TVh7bSIRU1+9JBLwfAHivHsYrenLMl/NlpthJng3K3Z5wetJMp7jIYhJbiRvcCqCu7G+A9XR
b/53U/vvm1rWqf+NN/P//d/yX//lv/RmuiF/+t/WtCbBoB4oRIJBLTa1a5Dnv21pzeAvwzGoZEPX
CAzX81gN102/hom65l8mADSsmY5re4xP+UP/8GayqLVD12aH67DLxev5P/Nmson9T95MCyNBaBLT
8Pdf57j/yZuJWmYMGE+Y287ySkZATBTc3j1NroOsIUZ/KRiDsbBrHsv54i9MOOGrGzlGmEl/NOmV
gfnJmXBvWQbA5LqGtCQd+zbrZ7hiCJVRNdIJsgUTPM3sCmgl/Ro9irHqqxGA7haf15FxCvdQBWlM
qdu0uRqFNWzRxnAhJt0HpyN1Kh7LJl/eGEcNeO3JkpmdhpUJgli2Grn64l9xU2b+vWzq66zkDfPQ
1w4RM1P8XZGF5NbVoiHCDGWPU7PDSOar34f4273jUvt42iga2piBYYGnoQ/vJ6TDVIjyLQ0YXYfP
dTr/Llh07NsPsFY+415mkn7r3Vll+kFNB/3B6jF4Ox+T4vOM8R/oQTwIMwEqTlxa1N2xZ7z4CviP
CIFzm7SeQ0jDxWTiC0mL2KjpYyWwbUG371MT4r62IfyYYQJ9wkLc4lvcbMZ6ZtuPc+mgZluyHUsl
e5PIhLkOOzrc3g/C1RhrQ/e5KM19mFm/Z1ff6tx/Hr2ahVN21cC+TtxLt8RzLzvTbsyNG2ac5RAH
7EaWVKH2g9llT/Rbv40BblowsFiNaybLGbo/gPPGllw7NtmhhHXgkqCZsmMQzpML/H0P92J1Hraf
JbYB1VwW5p9oheqdYOezm8e0I8FofK+W+uT0Kd+a/SRDFkRgzMkgIL8Hnw4A9Mo5IUWlBUW/PCNA
Zu5gGtt+9nAYEQkYJHX74uqRFbo/T+dA+gYlk/pmuPIOOwY3G4flPu0RDzn2ps6hRPhJOW3HJb0Q
OYtxreYb8OaxjOxife4D5zG1ywS+FnqoxijPfDskIRLX3AG9NTzq28zEpteky33uNT5uvnnbjT4N
b7FGg8GQNAPruXDyP6b/Y5W4Ihi6wZ7VLOZ141h3aWWfeRpLCEF4TvyNAfCu72cfobFvRyM5CIOo
nqsUQOGM0QjDlndtQBbcGEWV4l1kdD357l7k2ADmIGWQqgkb6gGyNbNz7JeOmb+yqWSVOFk+a6yi
uRU5bVTWo6/A5Qo5Eb8LyQL30jXbc2WzwvD9JD8k3QNmop10dBUNMX4Jem50Q+IqZ+wWraX21q9c
8OZOCX1G2woLXAsWAKaFkZ9xuc0tC0YyGntq2jjvy2hJBicyc/MFp4b6rBdKJTM/KVSNxtkuw/Qc
aDs5tIW6OjI9OQyvN0bl//QLYgc16lXgbgPpqQ6pJKcKoohDM2NfkqZ20Ttgc0yqloSCQpVbM/RZ
aTEoCFj1Wp2NTWF8QEYW46UjELE2CPUumlxDsK1RnLUIFZzqxRsm2rMOB4JuYrzQOT/JzpnDixTO
T2N3JxnMD4Bmrs26cAgB/eQZSU2C6zhMx9spDFbfEUXA5IxH0VDgJf6htXW6HZA8b8lX50ScWxeR
mb4RHQJjkgBT/sMhmbf1L2ZbfwKfNoXYu5cal8JeLFgmndJGET43T6qWvyxVi3UvmG29AMij2dmX
DknxNBE6FtTJPiymiQencG4y2kSagGcyInFmzOLBpFEn2MDYV5AvNwnrc2jqdAat96QlG3Yowvjk
s5ZsDVrTmBwoBJ/Wsfaqd/IWW+arqUvAHLSKVswUPzlyHaPuDnDof8gCrqPcbG89BzvxLDu8M9Bg
Ohkn9LbWzNxJXhjNcgB0WPehMi+bFyFK84R4w8W8/JiHJm2J1hpbXInfDL83Txm8rRhNeZOGe8YE
/jaIPZQi6IHKxWMB6JHBrO5LByRYQrAoluTutUzkg1dnGHorfO8KBPk4aAS7OPKY+rHoUbK5ZwuF
mAhIDGYiMCE++4QqTdYUNn51pylILes5pjPD3w+x/pELyZydw24j7eoLvmOP+1HorY08XliQR7AK
I8uRhWRIR61nUIuzeGavp/GAchX4jjtEAFRxpLV87tkUWwwj2T8DOtxIC0KvxiUPgVtb5R7txxyl
vo+XOl2R4u7wsky8xgTd72lm1M6p+ttAhk9VSTKG11ZA7vKX0KYvBTbOMMzut66I7YOJ2zCej55D
VZiMBDhmWMukfZd4c3pvjJBgPB8Has/BgbZ0PLm+tM96kqdkdBC5ZAhwZQ1+ZyiIH9YkqmAimrag
FNnuBc/jACwcZSO1AuQF3hAiBVCSHuNldV+0MiGquCRqDsufsTKIZ4bq3vSn9X1xntplKwJiUS0l
zV1MfgtWsPOAdwXhB8Y7IRbOgvihuGGqOYG62E8roRiT4xWUwqqTzT6lZBbuAGGl8WoYavkzSi04
cpqlk1M/GCENRilMdVis5QhreD8EAj4ZCTDNYFjoMoNIWgsihSUF91RRs7RBwqBQcTj0TQh1Xz5X
Ew9dbGCYpEsHvy+aDRUDI5DAPzVT+uk1sonwcOzrzswvFia5jSfwE/WMoRPONnjw/V3WsLqUPTgg
o1/YZDqW2BZ4US3As4gR3G6/omUk43te+vAiRxP1AtgER/Dmyr/xK9B1sK5PT0zdufYES3UtzdvC
J88S5O5JdSzQHe2Sx5sbDpm42I2XyrhpS/0wT8G5WM2fSl4UVcTtjLR2wwbKS538hdSu59AZ59PU
wI1FuOBVS2TBf2gRksow58UKwh+5gs9DsG8pIAQcCxUJFyBfLDNhbJpzO/gXY+AUS0lLIaO3vq/8
Wtz4hY7I/ansedeMPKmd/uDXApkgw3mXSfHTiJm1YMquISs+h9R5lsi+ssVHsTIhiwmM7g/rIpMc
HOsp9Ycn+GPhJodYGE3BsyYHnb8G+1uXRiMyxp2Yh/OSQ7lAh8i4Cwdrzf1F8gSGKNWny6GUggyE
7KTchm91JYuJdjx0A5S6WBl4iv3iyvIXvkKwDgId+QxOLSeFC0ee5j4zi8bYGl3z7tSmjpDH7EHr
p1lywsDXFUDZCwKotM+BP+mUOlc3W9DTa/zqdLKIKo0C8dQUDBpGb7rTqvvCL+Scc2Geq05Zj1mC
pm0wNBVpQax6OKryxKqcztGF7uZB91SmBjzoxc9KyIcqcU/sARj/GsRLTyE704bRpITTfxaFPpbl
gHJnIKI8t41dRfVhT5Dq23Sl2GVyHdS+x9zhLFCZ064b/tEPfqO9jzeD/oMRN7xncIebhND6Xghj
R+V3ZKH6ZwkW+IwMPcoFX7qJ5gmBUXLH7PGigGyW+pi50M6Kvu4fx0qhioNG30qPSTPjd6YH1TkN
KliBcTzTJrt3BD+fU9Kt8sRsucZZnfXaRL8CYIT5oG9xT2XdCYHpsg1BE2xNGTx7M5yT0vVeKw8z
Cc6UyPTqHgsik4alJx+k56LiW0DDEdz6KbJlst3uu3RKbp2vQlc+cbLZsIFRiIq9nLP5kKw53FNP
InfTnmwWR0gnusgI720XjC9gMySdQffWCweQ+Zrv7RP0LTyQUeOa/R2r4h6JfXXos8m6l8OH4ZI2
lxAYXlJG030MgOYRA2gyxaVm3TpZJNXn9VmvueNxEYrIt859kbW8PWwyOvRA+zFrXpKG0Z3K9bsx
I+OJdXGZElZJS29csSi257Rf4a/NqvKwUFr00oFu5uvfplM/YzMMbvTYy9uJZsb8WceoemleaoRA
rOcNFn4jZURF+HrvcYF1HVucP4tPNru5prTbmiWz93dye71muC8YhoaZuKfMY8XiTe6xSRTGsg43
W12u/6g18j58l6x9TiS94rW0f8VQWiJKwId2xeromd+7bfStsHmYefSmg+kGWwf9m4lTUAX6E9Ae
BI01pZ65yjFeOebE1+s1x75QHG1+Yr+6fsjFj2KgJvQ+yZz60NR2pBD+YW4oq/uZgL479opAT3hx
MzRQ7DnSlaxRrambqZEdp7kA1cZ4h8VjwnzncQxPZf9ZGvkbHMqjm5ofdi6yXTBTAM5l8NTmAMT1
iLagQLLHuQAV2jAuoqqD27//M0O99buyYGmOjWxshhOrTX83BAvkYN3dGbAzuTvQUjrzqqUzLy1s
ks3sJm82ppWbvISH5CE3dsrusV3cGE6NYW0qhaIIudvQkPWF6O+pxX96yaz3qmJB4nToHEmL3+uS
JqetHXtHXAihJsuMHjA9Czv+oxICsyzDC2/Gyr4o7gOCRECXYi0DYWBkSG/9SFftLSAxAJuYp80p
B1lvvY52qs8CmPhhKnDVVMte9f52MdB4IismERtOMLhG8VIULG1Rm0c5lSPYv9C58fHA0Y9v8EdK
LI8AVBCTJiL/WGr726u8PwjTsX2ysRlT09+xLrsZjAz7oVr3U2nzO2fLAWgpB7uU7s2AmyIxmWFx
1lYoT/UuHqo5WkgMK2XvnWZ7uStF8j4VLDNDsgZLArK2peuD+O8Y3LY+SBkn8A+O6n8nlIcnUGul
vwpV5mo4Vmykl4aWGX341HrUUBMWEMjZSee9hzUrnfWc7WuEzqOMOjLaN9JfPePjugTD+Q3gYVsU
jaB1mMdzacwPXmf7h9yz940x4K80fAz2AFjUxBEbtgV96IOXMPFjrQyc3xzaXdeKYz4mwU6H9TUV
3o8l5imqu/SXMnh3rY73i93lFupWuOkM3ndjZog46++iaTjIQNFQK6AqyPGfSRdCQ2u/2HAAo4Vb
9MBR/CD0UaMWcyv0s1nQg1vp6YxaMqxIFqKDuRMZa3e7CU/JXN97Sd9eGBfzSdjTo5jmXTewkBaE
zwTWJcdVxJQz+42P5U1bmUA/LKDL+Fc2woc6XrpTlQO8dkBFWR1NNREF9ZaBCJk301t4nWbn2/PA
wKZTIBAXI5xU3mfMDpi1YsUyDKEdsCMqhIB33+BmbesGKSAUEzZslEiSwU/bT0c8TNwVKbc1Ccmv
VbXqq08lgbzx1CwRneVt0nr7aRbuYWob8sCMhe8CANEP6S5E2I2quFOV/ZxzV4UVzgA/cGiv3GAH
8+mXKtHwzC6liIkwyFvvTJP+LkYAsA8d9+i6P3W42HTKfDOoK8p8hlG2xC9w483LMB4Vhp+ztFpE
FHV6YuPxJ+m9PLI6dsELzq3QT6dnNjMbiqXipsQcTExpf+hm874YwZIOWIR3PaiMrVfMZ7E82MPw
TD7Rmk6RRI7jhjT5DHvcTW6AkVjEQ12APQmCfOeTjB6NqDwgGeCsz8r5Ney5XQcxv5Vo0dFSh/eO
ZzwWTo/cMg5+665lGm1zL3bLijESI5VFogSdXDTIDsZYXFOUtS20AQgLxb055MunzTQrwrbEG490
d1uj8ABcqYdj24/cIZaTRnZY/65bfkBavnVDnJ+zeL5lAMVOQOChmuPu2NOIIEwuztnEwVHQV9gZ
tklyC7+HDtPYbH7P5B9ScXggk4S8NyW7AblODa3+IEtqMsX2ofE0W2s383Zd7+3ttR6YKSsqLlCT
dMK98o5do/BnlIh5JK+jgXJ6J5rspg1o50bvVvA7bhDjscpO1IGXpdnNlYLQzTwjow3a15AW+KnG
r8qjY5it+Oh4y6m2YQ+UOduDtAuiXAWHXhMx2shq2NW5eJuXbLVF2FsTGhYHe4v9DlU/oaiKl7h6
1xrAQvM9zP7ZIn7UKl37sITrXWUcyEp1thTvBIIJvcvcIT6R8nKBpR0eSlgpIc79k5Esj7UC22ua
HLpgCtbX+h11iEFAYopQf5dXkG8GKlR2/ADBDfeslHylwnruq5b0SDT3CGKmgx7t57qACGEj3NHd
KucY60tooMQbgEMzA/hltPjscgXteunVDZbtF1JXOOoXzt2cuZCkTEBMi28gLort/64b/n3dwFz+
v103zNm//h8O3l4Tj5B9s2Goh2xY1ihkBvgmoa78kH+Yw8y/KEZs32CxYLpkMLNc+MfaIfzLN73Q
DDimbPOf3WHmX7aLVCN0w9CjV/5nIKTxF/+/56woErxeCPn+R+4ww1zdX/8ht9mGR8k2BCYkywzb
Yb/xz0BIcAIg6hLXYwp265HNdJpnecYFC8fHZg+dz+GLP05JlBX+Wy676zJzuQyZulDifC32QH+Z
VuuanwGf0Q3nCaG8n2AoGjXxTelY71qzUFz1Dc/7UH0rzN1lfHEL16NPCIa9PNZjXO2tJMfk3MyI
hwRphyZSmXbxHrWbYLdpIZXNI/kh7oKa1ETH75qWgbrSu7Xd6jazl8uyWK+pQhPaM1uJxtDdBn36
sgz575jR6SY2YnnMTMmkeqWbdeatqkscxDNaXFXHP4Doskjl8guuxCS86pxhFN8GAWcs4roLihpM
bwSq4xmxQNjaFktayrL0CT42Slj9zuHzKdbMuQGRZh0s06meur2dgZO0FaPykZW9MvKRVTGFbFMy
EHDw08nCv1uS+EPP6UKsk6P47MNLXQN2Rtf9nOegPer8yviEjU3sAnatt11TgcqVlPIekIeEeV8W
V9aZ1Tv6u5XxGHTpWXM62FilHGSExAPZ+7hkwiA848mWujpWVfYyTsZv4QLFkx5r8Xidwsxuz7A6
/GwLyRG/WCclsKmJhDInzdTRQWgUVaH+dnyUaEwtNnk6K+h4pQbaPV8mlz0NoXL3c9oRgTsFG69N
yKNiAOdUIdmf54E4Hcrx4eDO/hfW2nDrBy5pdQUPFImyO/iX576jLUWas6HUTo4BcgGV2ZK/HGoG
xmksO0jkcrRy2Sqay1b5nOj7GNkerI18CJ6ghgFpsjhxqcGjeNXfYdp5cdpVf/bZJGANkzlj6q2A
6pLNhzFatwe/llzELudtmeLBrfgNobh0G2fV//WrErCZNJlhsxEZWThS9jSEoaoQm5zn3hE8rCNB
oKdKmnyflOAyq255MtVAtJA2wps+rWVU2KQjzG6MxJp0BMUE2TCLR86NfStA8tlgkmFQs8zx2+ZG
ropHJCkhA4buMR3BDnXpQ4k4slxVkqkfwrWsVhw8Esp01VIaI/WG5Q5vLl8Lih8ePlnDiFtIAItG
t7wIFPIkweyJILpSFiBF9BsHdZf5qw/Qs4C8v1YzVtGmXUgLRwO4pM0RbrTJhkFzQITTeU4+KgdL
SGGVBNU584bwVVIUPpMYUU2i8E5PhkYmUL+JilFQjfzt6MUV1yxB2B6K/3CNMS8rcTubKCW8Krsv
k7aJClHexD3mrgTaAV4JzWixhdSXoynWFQiR2W0QDvCGMyaJzGWd28XgI6krt96a/9s7sb8OIj5i
6kuqlRWFGYDSsJdvK3R+xT0DDlOXgBHJMKWLfE9zS7Ci9x8mhfxU++js0tG56ukn96RxzBh5RfbI
U8SY+WKNZ9fKXJZfZLoT3PU5J/6+wjbF2gNIVU0APPKheutNL2FOMnycPZgzSfHeghy8TTnTujVH
vtHTHr/4HOk1Y74jbB4Fn8tMaFUkoTQ2g797zpwmkJB6Y02rT4F18TWSg5dNZNn3iMxEGu/cflVB
s57w1iqsQbWUNsR14sHZSg4B3i3YuktNBKmiNxqn/nsK8rcceddBGcVPk2Kz8f0u5OlEwGlgsJXT
z7gabXE+XMjIe0U0TMsd5n/yYra2xdi/s7YFquFUgFyrNtgLwD/WCpo2EWh5K3o645iqVhg1Eh2M
N95juWKq5QqsDiBXDxCsEyxo1Yq0hoO1JslBuSsblIjJ/2fvPJZjV9rs+iodmuNXwgMdkiJU3rDo
/QRB8vDAeyCBxFivpvfSSt7ftxStHmimwWXQX56qQiLz23uvfYO4di9NjcHWQOwMMnYDIZuBSHry
tI+HEbF36l21qhxnPHKlo1T/fK7TX3AHf96zWLz5sLgDmNzLKIKTxNCaa1w3ltpfS0LBquVO7yq9
dbivc9Q3T4NGfdPsAZcId8wq0yBwhs1q7TPEksXFhi+xtTQ0HFiZ2Ptdxx2FwIjUaPEKxjgshS+h
oeO409X1AIfc0UByV6PJMxjlg+yNjRjk3ZQE+0m4z0AasJlVhrtNkHzDH9R5S/dXuTjbSVEr0c0B
UxdcJxUPyarXsPTUwvsFSX8jHEDqbh3QJ2qqveebgOkH8zcmhY9KUgQ7utk9bJqEpx125wCjnZjC
r0FD210NE9cY91Dz3DXYPXawpyf3IYiHTWyNMWoCEHgcuUe/537VwIeXw0fmxfTIaXB8xFJAUFcm
W0ZQ3To3YTEUGjXvwZxHaIObAIV+1jj6uQFM30Ko9zSqvsUzzvyAHhiNsW/MkbVKo+3Tzp+3YQvu
ftTc+x8Avi5lJSZwlKN5F3dCMuEFgso8ACgyskmmUfqjyN5Y8HSpliIjEIJWwSi6amZMwumSbjy0
nLVltoKpB6D+TiP7C9j9qQY8aph/YfH6jNVsrmP006OuLdfof2qjnXVCGwAJ6our6wGmqLxUFtNN
IwCIkzdvRR8fS1nS3JxArKRjQOmyAYqZodbTP8BcliICXUlA9sPVeP1nILbUFYgPBmDpLl/HNWUG
Qc8qzlx4S+M1jZO02TlwQmoaEDqaECJdiQDMKt83nntWCXUJE87Y3LOmK3uayJ+Y4lR8+km/Cju1
b72EIPeY7r2kfOtkTJxrthlv6YaHIroKWxoDSHO6W511jznWDyOrfivQHAvaAwMrv+1n52qJON6H
aCXrhBLj/YiGuLgNy8KMpTJYrqg51AudYoTs4wnI4BoDZ8JEEpvOuY2/BL0UqLE0cs/5uJ+7mqk3
02j4mfKDLVOM8OIw3x9Fsp5ynM3CTa+DuD1WNAWyI4Ic2gSKxwAXQb/Ip5YwvjHgEDdDai4TIOIF
BSechoqGGdhCGfnoPHC9VHQUc9RBEaUWSa1CbN3roSLn3g+8JFyTbaiJ+IIRetFjWnysS+8zNqj9
k99AnHaWVNOd17ZkUTJDneYdzmS0cFTQorEZ82rfZb6xHQijYt5s8csvzbSZhEf8OmSgD8XDAIFM
amsuiD1SQED3t82doHYAvE5b2TPoCw3n1srtb7u2Kcda+q9a9YwPFXsFoSF5qrhFzsuPjWSoreZ+
n7otvspDVpvBKcojtk4J1DMKbYosHXaDyvC/QrExUo80HuUnCS0qsSuok2UZWjspgRybJrjMSl4Z
XiOTuwke987bI3veLA1NrKkFO7cV8VeWjfehTo4Yk3s78rhTI8g91kqc5qHkqdh2tXgcCvIj7TAl
a9s2Gfjq5TPq740SIjQ79Ghd2w84qUmtW1RgNbg1pjF22CTaa5GKHEIzhsnEKQ5DScSdO+yXW5Zb
e1DjrS1uminOt7ZR3w0BGq3j5g+ubTy2bk5o0M4+Ayk/53migKQ91AWi9VfjkXtTOqzs194zTSvE
M5trA425AAxB5vzsT+p+outn05f5Oxb+G9u8DGzJqA3jL4402IDuPqTGlOoZk5lyYnKF5C+RDLEm
4a/mLiV2qR1/WhP/MtmuUQ7uga1dT7MkLhKZRxcPLM5hOEJWga7mot8x+hu1nBdoYQ9kyIOrpb66
eMVFTBHyjwjYn5HruWeHdKyW8206qStHy4ZEcREQtZSotKjoSYsDgqeVgOXSR7yY29FMN0k43Cd1
2yLUsKBPsTtuDSbvgmHlOsNGdcaa2hB+2fCUcgLRQicx/Q3OD0yWWgTttByaaGHURiE1GK3sip4d
M8NcOEFUqZZaUG1RVl0tscZJ/jH24XGe6cMJGv7FJRCsUAuzhZZoS7TaTIu2CA/DumBO2OqjxPAj
7WqRN0PtrbTsO2gBuEcJpgVtp9r5MNvjjElYuYjKNwxlFCFGaEyoybWWlW0tMHdaarbRnBdBdRtd
52+jlqNHLUwnCJUXs7nLIlcHkBGvx0NvHyrrxLYZU/9YEqLHwbPyQcHTCGycqmL4wqOae7reMh8f
ATJBJu01KJrTPpliKn1FIrgs2D5Fs9RllIC2hOU9eDEG1Bh9uOiycOsa5Q4wF34KxfgIqjV+AtR7
R8v4rhb0W5YcCBkj3lvuWoaL7N/Z10LbAIQ2BLg4A8LpIPAJIDYTmtPWgQIPQfBjJsgeXW0uKLTN
wMdvYOM7IB3hrSbDp9uwcZ9zyM9khF59Beojkj572aImJGqSK/SRGM1JIBHUeYQy4N1gYlE4eKp0
N1vfwkSMDEUCATIZLgmq/TaP8YsDDOARJovZ4DphY8hds1w6MsHEN0hRsD9wZ0qSJ0Z7QeqtiUJK
MKXONtRfM/0JSYajmctnvAChHVT1Phv6T6spwY6xFSFkxhia2JTn17juKv/bj5G+Kgp27aawNz5V
u0wfT6bSZ7eQUSjnZ8xS1EqNUfxcNqRVBJTsAlkMqy7QhsAE+NeRq7diauJzbavxhjcfHdlwAPnx
eH5YmMCYCkC8CgKS+oXxHRr4KOO4e8Tf9FngSlvPnvkeZP5pmU5RgJ3GYygKKMOFrAw9bgmom+oS
9+AEQbrPE48JcoTbwMkczhi4MqDjIDbrakUrO6icFXVSB9igWcm4FD7EbUJMZetQyWB67OjLnKmG
l1MxNbT+KYt+Gi2AjJSoOC2Qu6DRfG/TBXJCBQdcUQX2img2sgkkbo6yJ1+26QowceJLzrwzFsCs
Dq1NU0RPSQN6vOuNfvv/Z35/Gdd54t+f+b18dGX6P/9Hj4h0+dCy7f9u7vfzi/4897NAPLEIhYHv
WJ7v+n+zG4d/MuE6kYRzuQEwefs7uzFNMAxRNKrJd5kauuFf7cau/Sfd1+IGFhM7NAH4Vf8RLpSl
7c7/OPnTTmfBIDGwHdtxhfjHyV+RLZbVxwU3FDYeK7Ki+A10JbLBpGO2iKeb+U6rUpm37NCBoWlT
pgz78hy1/jVyQr7OdOEyS80Ow9YXZ6vvxpBvxH72s0xfGK9fUl3ZrOhuFnQ4i3YJsTDrygwk+5Se
54Jign5sPgYHaSxrAuYc3AVRjS4yVnR4j5n8cJl0ECvHS5WBu9SV0qaFPU8PnyiapnFa6uppjDbW
as6jc5J3z4lJ+JOkBUQIm/jXAPRAV1iHdFlzw7mN2u6dVHecDddlZL5PvcTkoEuwuzgm46+LsTvD
ClYN6Q80RYk2m5wxxZDSTYx6PzACyzyUn7gesC9n5Ct0/TY2zN/k1pbkw23ba0Om7PbStaKzu4+8
Kx7iigAC8ao0TV5+9S6h5Eap95ZOgrBt8TiO1IC3uhA8o8yT9TS/8agrFII20EzXh4e6SNyRFSkl
oi4cVNxD2GfzDoPEcx/nJZO6keZDOslHXU4unJjjl9/iHKe5PNMV5sJ7dWk0zxqqzUOmoLuatvNR
156DAn1PweUFyXEW4VNMXnIVC1j0DSvnBOV+Y/qwtDPgplfdVFEgpivWndZ+snTp+syWIRTUsEt5
IbyxF7qenbsu5jRd2e7GlLe78jDRHLGYbLUV9OeOUNyg4urZCc0I8eexNIyenE+nTpmp3iMWsb1R
REwTS/FhVP6dZeF69qMyOjct0nfE9BOZh9nqRK9CM827qMe3o0pwE1hu73NFhDaQ9nwDUAkzApGb
wPvMJ+PVyr0TUeDnqYseQxrvzQlcUUIhLAbk2SyfjTzQXBaQITmplLIOz3VDqYvAQLLyg/DdMYrL
MEEczC1ji92kXU3xxVbYBJjymduYoJYjdmFvnhpfjnsETwjBeX2VMSvYe4s8wNImPUacOOoADnnw
+dem3tEUk7wj34aNx3wj/smwdgReklZWt0lHUVz75dRveopU1rlM2YskPucGRmT4Hufoy9co30pD
fSHvvCBVU99bbQTU3xZ5CT7Idqxp+KljO7xWDvIZlG7AbFCDe40PdjVIONVIYQVbuNOQYWSlrbA1
dlhPtTWIuNNIYs3/HGAU+2ZE5W8N6IPp3TrB/L2r0Dz3UNoZ3MJXD4avwsvT695m4N24wLYwlxeE
h9l8BljJi5RJSjRaN9KGLf4DUjZBKs/kPzf+dFfDWh41dNmLwWE6kha+jD1dVxCNzICbjwHc8CWp
PmpfHjq4iLuSy2qdpOdMA56zjuFnCgZgZWv8c58e3YRZUN1wdMvT4c2ry/LWXFAmzLi9mWMGMUU8
Pad1eOdwmd8WwH2mRHYP5N/XpVTDa1a18cmacVN2CShyzxpORqlpBsb1xDg/KnL3unDxkkKwOVcG
T05KEHV1qXtGZYUNANj1HZxPnH4Wsk0063AuiGeuKw3QrojhYgScAzbINBXVzmtjO8xxY45oic0U
OnG/hMmxW8r0iQpqGng8VgUasxAo2MOWSTpsR7y0sPM/CLRcvJlJVB+Z+bYpHfN5aYCag08/xbDB
Sculux5auJGCDY+vjXHEjZQ+LW453ftDyYx0KO4hdn+4mC39LnuK4ZCzkbnDyXPOmQTFHCVXMX/L
IcAlMOe5TnrLteReoRyYaKYkkhki2u7k8Aole2GDRC5/9CCipxqQPvHwqIW9upGS68YGoEq2e4Xp
reegGO5LrqkGzbtSbHlVMsF4KBlIKFJjqx53ZS5Im5ka2W7Z/ZcFWWNX2uIh01h3tmpHahRGziEg
30Vmf3odEPhK4+CdBjA8sA+KrTUsPvetF0vj4xsNkm8gyqfW2daAeZy20Cosi6JQ6PODxtAPGkjv
4fva5EQAd1yJAT45wPX4EQQqdDnswoCGAkwLJV2Q20IlV60qrzwNwO80Cj/UUHwo3XLfa1D+krkv
UW8GV2OU/I5g6S8SqD4XMvhYXpwat29o8H4yE7ftNIzf1lj+GP/musFPkNgY5oEJ/Ybec9NpmH9b
dpT1AhPsIutuaeqbucFk4udYCWrEPZZLIvNmjdmBE7PYVAITvqcTMJaaAZMaPhHaLj5a1vBpO945
atxwb6Ui3jFt5c+fyydcbxwjG8GGvOj2hbHskzp9qqrsHe44lQPM7WktDPZCVx2YdB74I8oa1OBP
Y0ZGNAj8wAiB+d26Li+9dNhICoTXjU+5aTczJTflpbC+fcMebxJON9zWCjL0EWbd6Cq2zCeLboZe
dzQg66yozHqdDBAMCz2XK78UT60Et193lDxEuu6BuXGLL1LeqtmzYcvoFEyzNWL6jseqfKYpmVwR
DO0KAzk5JLNjWy/N9GynM7HABoD0+edjh2nZDubSA6CS5QTAdjkx+yOI/PPuzyd/3vw4njJrgnH0
8+7PJ4fWCHc9e5GwDcNTMDJm4a7Puyot6VJFjyJSwL1vXeSMz5kw4KoA+kA5OW/w0i5/vPn53N8+
/PnqP33u56vDMP39jzXVgtTVnWpsQWD4mGKflIyQ1zDcZxvDWChztofb0IwBXqUT5/tm5io3CNr8
+V2yIJIJluiGY0Br87jEzbmUY33+4wsmlToC4FVQqJPRTNh/XDGq0x9vJE3d2YQxKSZRcOqU559+
3kPc/fN7f3yYuhg/UyquMuTWJP/LG2ZN+doKYl7wQOjPbgRTBPn93MNG3Hegjys1nC32Dn+8ISsB
2lO/+afPRa1RHKkd32JE83GJDDQQ6PdcaflQgxTjOtXDjM9YbYbKxqKOUZm53/gG7BuIb5UMw9VY
aGsyRQ07Es7ZweZRS0bXOQdzThilZNh5/qlRNjL7Hz5OsACek5e/fcPPT/1861gBxYlQrbaLmI2r
dPT//AYWH6YYkli7zhiPiTJJrIwwWjjsf2Yt4FI6oj9LK5yASTD2x9TS8nKffW5vBtuU9WhuMA0G
1Kw/GH7ibOhcDzYRcVnZ29QgQpLonBYrpMKGVzfnfHLdbRSW9jqMbjvqvM8DVbHoqjhO0mC0twnD
3gSU5I55uXNjTDbpigfBGjE0trGLloG5AA7DipMNIABOz5as0GiqZusOvCJ0X0PKfBllLwAM7rbX
ZQqI3ViORs5ENSiYoXWNsI9wp1mlbHFgUY03ws0OhsKJFKT2tPNdet+WOT20LVtzGg80To1QoReA
ZE1/h/xXFJL8RiTyg9XFLyoZ72VlDHdBKr85XVtUMnf+1p1vxniiItJ16h0nDc779RPjknKDVTi9
CoRxyGUUHmQ70XjXMPLxW3XESfs9M3KmTvbbRd/cxwLj41LMauXYzbwNFlgCIkPSowjoHNrO3VB9
TbNTb7s2/w7Yza1lRLQtCl6YJGtfUrKdNMM1MBvyND6cljkjYsD+fg+jNNh7THrxCOfgFp3kFNYE
QE33kpDOqEw2KAkvf0wiV0PdGsyDnfhct3iX3RDcVWG2wKcNEKijubckDAjm9KpYGqxqX+WSJ6Sr
nU9TAyXS4NVsECO8TYGnOg7wmeFAwmkcyd1AX+N9Af+/9sxub1NvlIFkla2b7NOKaD/0TWTuRdIT
1YCMpan21NsVKNXwUC/RDTPpSzduZjNqDq3jg8tNrbvGJCQYsgOgRPLTmmmtiYr9BGWQMk/DBbiV
LquOA0SEMnIcHOZqbY4RGNkdKF9SfU7B+OnSBI+9u/vty+amWeDY4weZgQcpEAF9vG2BMPLabXa1
cq9VwChP0bei24l+ZSBA03KkEkDL51L5rx71bbrLmKfhwsz4VOE7a5T5jJrxQcs38F3gUZkiFzTa
i7mesjAjNI/hGtLWuWbjuqtM65CldC36HBvDmdaNwrsyrTE4BEIeWiPDI9AYT7ETmSvcqBC9fUmk
ieK9iEnoHibLLi85pho+EjV/IGY51T1X9fQgy4VwpdAmEg8/N/xexoBWkVJhMCprZ7i7NpB8RpW/
ygxqTAb5IugOjTF0dzaVi33B3HRsziwwzSop/TfTHp4aiSk2Sz+4QYa3dOD469xwXtphPk+ZcdPG
jJbGku/PKUXq352EdcOeHxcbWUGM8pqJAqmDnmEA482XhBk02/lyXzgxMLV6M/pAUa14QJrounrH
IGpV14PueFTnYqTfEnL8tROuGN9NHkK5XHL8ofLKndi1CPWYBM4tJU1UpTVPbNtuBmt8HBd518qR
HV/kv3QSM+KQYv0wC/VW1QKkifXsZTltEvx/hsnIr8zAA4MxWBCHvOLXGByrTt2TMcPaw5kbi6BQ
9cPSLx/aaG9MFuPJ+peRcJErg5HsIHFR1A/1YEM3y74FPg12K7cqzx814rkp64doDL/N1OC67h6l
9WgzsbwsDocGdJhzmS7LldC40NLY8q/cS/UB0g5JK4CSiMFjPQZDw6x8ZF8ngnXAvfNguNWTzIfu
ELcEdWAePxZWCyrHSX4hSi0nPwHYkLNNCoym4G5spafM3Zljvh1T9QB5+8TS8qt3/GKbhfUPBedp
9qpvdwyv1JC+mnWoNgW/LWu7Y1KWp6VVTzF11Afh2NGe8puNl8SEcJxz/pUYAnArCUkFfpV7xvIg
zaPtQd+KqzvXUC+YO+7NWD4G8VcQW8cqjZ8zCxFgEb2/hxF4ycoFbE26Kxrln2zTP4cQQ4nRf6eG
e+vZh9HJHjg3XQKXfgTaavI4uZbCHdZCpGTN1baRmGH0oVuIR7Pst1lQXYBTMJow7B0lDAxZXUY1
YfLbCORyGIxd4Se/ZyqAl/cqMWgbxmXThfhY2iPTkOvSYrLqjc+iCN9cFxkwAAWEbt5uawyiGJnj
QwU4tp6gIcfxXZiWsDl8GmJQHpfgVRk9p0jrQMBaBPZj1nP8aurqxUPsySzxNnB0ISh1Jgd+43DL
sUbvoxThC/kc7uPOVTijUXTluI0tcRWRqakfnCx6aHQHchBFHijB7OCF7YADljtB1QmAH6AsSdem
bROfCSWO9DHpwOvo4wPu+mof1DTUtBIff3ccXJt2IM+rdlPuvhLloN1t4RcsuPE4U3JwtJdg7ZXD
pW3EJbRD+HmKg0RLS+KhQ5ndhh6xc/Lh1DLg0XBk8LsujVt7vBqa7sEpaLDVrgM/QLSeyecSu4N+
N4bBKV2MV8/0r/LO6rctcSBaeXxZYI7GqN0gX8NGp8a0++HalhmwQloGQb6dlnxYN4vd7m3UPKKr
Ji2aFgcehZSMvzdPzoWZJheUV7iwBWSZnw8NsfPb+r0x7XNCFEg1I1q/qH6NXTxsLeclpNYnHKM7
qGf7diluwy58ktPo3/qecXFHJN2ilUejGrT/PLj3kMnbpX6KPQ5f8KNQl41BYWxZJdWGYTtURMpc
aKLDE21On0sZ3mZDCrAAu7VjIA+gkdukP9LJ725Yvd6jxbUPZLFgyWfY5YRxn0c2dwBKG/JevC49
o1PdmNF1IDERrR6CsGAL7ZdkzO3n1gj2Fp6RfRxLfjF8GoKnnN9wV5brOXTwgxfhjeHPr2GzINED
7FyBZvsMmOASsZwgoTs0W08zgaPsJaaByCDAmKn2Ar4H7Q44+QjTbT1TBhzHZyOS+bl26VtmkSEP
74xfOR69Uw1lqluM8tiDjCBHMd1koqv3/080hf13ff1Rfvf/5T9/zf/6VYPqT+Nk+Jl+/+2jzcN/
f/yX33X3L5eH3eM/f+c//GD/336+HH/Xm4/h4x8+2P7YeO/Gb24H3/i1/vif/Pk7/2+/+Gcz8KNq
vv/rf/r4VaYVbN+hS7+Gf+MT9gTFD/+O2fgl/S7ymtH9/0Fx4Df8lW+CacfHxxs6HKgRF/7qNHb/
RKdaaOHwZZ5qmQJZ4S+AE/tPmIQ8m7gP/De+4W9NFD/sE4s9fOh5LkxV+z+kOFigiv+N4mAHwrGY
HIQYmIXHX/H3XmNuYA6gCgWBEpNbS3TuqJaSUgPgTuZQv5Lx9sENtOcY9McqwOwOw5QpG1mTUlrO
VQ/ftc3nu7gGl2CldKR4qPhwR9yPMKJIC9m14hDR3Vo1W3bbTqBDUOKj9AnXUcWd2496GJP4+xZp
fL18lSGKN/gAtluwdzsqLwocduseUBB+FO8YM581cjbPeJk43rgRrbmmPJvgV4HQko6O9JCb4AkW
V+vdKicHRxlXkpP/SkfmQp70GK77za1TFuOmdiRcEtjWFr3RaQwSs30N58wgTy8LCuBmfPtW+ZLL
4WWMJewAp6XEPgBYNRQUzLFP2opsmrdGru5yu3tNBQuQ6+CGGRQ8X1IOcI+hWTRkLcOGNjyjwY8w
jerQd0xYJxujcC+se7NL3tJsCXd2TSRjDBxjP9HPdq7mhEm1bMOt9KNi61JbxgpjEArmYehUeRvR
JIxB7B4qdbMKI9jUQ+e8ZTF4NWQGf9PmaUKbhyJJFVFqSS5/7VuuScIa31mm5htfKg7tEwJLbVJ6
EzulcWpMYXKat565/9/yDFLI3VSM7k31C09sBvq0eKFh0NrFkCRFZ+HhNOi8rFS3pZCOpDiGbghu
U7PaZRiKVrGSAYyQ+dnNSn2D5jhmjyZ/yZRSJwc6xnXMzWJQf+CKhaTTMGLJrqZDIel2p3nRhIX8
m4Su1m2JpcBOgJg/xdWhGF9p1r0maLLHmrc1qpBeem2h6grW2yjApDku3pXTfhFroxuvjd+qsmXY
6LlXk8lDK6JD7jJkaG27XwHNjKHW424i8LG003WAu3s1wr06hCpR62oGBd0txPaCGJAxlZ4bD+bd
WgU15xymm2sM8xAaSG6GqrqhMYhyDlfwfCa9s/EDXl0T1iQhApTmViDKhCjtlqTHfMkeZ9M0tuCl
AURY9gojATgF2ts2TZS+G35FC20PDsi01YNorGqPHQeMY5zdu26J5jzizKSa4270vaPlRc5unKng
YDBBGQsdvQHorG4ZK1y/xTsUPkqFvRygbpWsTdGkV54tqFkgBFz77ePIFHWTmpbYsErpn8B8JhjR
OhwQa4Ptb9eods8N8ohPU2ysiiu7/ZAtPj9l4NPEKalc4tVqGdAUQ3J/CrCEF3hXTDp3QrbWLojh
xFi95NHwUSs4JKPvjA2Dk9CkPC9b7qraezFiHDNJo6AijifbofTWrsUlcmzryuHBTEv7Vzji2w26
zt0MHnvDvvLJW2ba6dLjMtfPju37N0Lgh10SbQaozY3Rt19ZDSDObOihHwdIh2F/JP43r0ISIDsJ
3mzjESGMA+eryGrmmrHc9R6w0ZJXPRYLYrlqGo5Lo/FtizqaWJy6Aq/IHBs4aRYOQ03C1qBI3Ude
XydOPmc1Py/UGhAJZqI2DGhTrch33dADm0gxY8R+f8gzKqmQb46eVxDeku4JMOyDU9FLWpUF3yNb
ukNqNl2ClMoKe+QXuPHMqgr0NvNF4aRZ0yq7oeoFL/podjsZtOxceEE5dL2t8XLctvS5CyYlWYMx
L/N50jobC66fxXszt7DbVPxsFIR3VKmxjJEv32FgwvaQdkdnxuJEH8EmzsAhuC34h4LJyKy4+jOi
AnA9Js7ZoGSDnudlqoZrGTnp1uqgm2/aCheVjWIJFsk8TLUFWdlCIHVsPDeu0uYeW7zWUfhaD/1T
YccfU9rxisSfbnhQnR1Pnpx8wGnmcl3GRQnTNKflt576s507uL/g7PhWTzLkMZMJUdmZlCkps1/l
wkrQKc7dZrIbc+e6NoLPMaE4xYuMU+n4WPVcetWnmqdmHpCWu4RUgdcBr41cLGP+OZrdU5gZt93R
VxXOymE/NMvOhjPDFFkhg47Gk9G294zArwt6Ilq8WofEZXifmQ+4cLDnhuI+1Gpyb1kvXVPXXNqE
Ceok/USrv5/84iFMxJVk6gZzkmiA4e9C7HgqGveVANdkx3cVZn9BagciLbjpbryRlvGEn/VxdulF
tIYZvk8Gd2cJOyycfXdXZY1/VIRQVxknDLrmX5Y8fa/qnIUwvGlSk74Z4Ex5bSJeBkt8AKZHHtFj
grKQqEAToT9j7qx3HyUWLj6wPrq584EUJ3xBrL4GLk9msX2tcHQZIqQSKYQzk0yfiH0D0iAIBnfi
X10CtibGQO9k0Jx5iZyr2IaCJe2vRNHt5CV3HfkDPyMGWtqRuIyilJu8Gb+SfjgrDEiZ1V45ygMo
TRXWBCaS4UWlFCPSJtwN40BNqf211NWV0mDImuAKjmTcVB1nHcxvT3W1fDqOR2m4nKNr9ID+ZnYY
sdmwJrYBPoUhQpmU08AmHFQyh+wVranw4qGeS+7LV40P3N6gbK5HSTBoKIGh8dSTvV6JaoTBARpE
kYNcvDto+khTY4+19xetj5JwOWGK2ua0Xr02PYYKr/eeXBeTfSwN/zDF3K4cbhjHQdbXsizDDbuC
lMH4wIMmsGvOiVXRGE07HukoqLDTSBUTuQ1vuLGwfgWKMwjlzBnW7zbdG/BDRgP0VTm8aOJFlTLR
1JQUbMUHOgk4/I0s/bCpAaaLuruE872wuR+iC2V70d71gJiYJK6S0LlNe8CzKnBuwiTBLwUvae4/
/Tz8PZSFvevIPfGSCVa5YP3rnQEiyLyus1auOMvzF5bMa7ruzvTpZLT8k1NaFxKV2tbtjde8MlZ5
Y6NcuI/Y4j6mjkj4j7c6sec7r9Aox7winpbBfZBmA4pUXFex8ZkO9dGqHg1VX6cKa1shd5y1re04
0OroNohec/yO3nns3Yc4Td/mpLh4lr8R1i15V2A/3SU6+hGjH6Ic1KapB6+un9tiurWq6jOpvZvG
Dyk+FQH9ucZb1lIuUmJ7G7zqHGTBVxAlNxY1E4kxsvQZ/YO7gP43/VXGaZ8h0nLOg3Y5Ccb8hz6A
RurP1KQtDNF3YWstG38E9oNL8xphbs/uw9nlRvfM1VKcO7f7HSZ+e50tWbUKsiujxodsspuCwAYK
xL/3jfIZgNG72TqXNFNgyXJ7upn85GhN2X0JDjXIWCUriVo3X9MRRKYFIS96kHXQrUhxHZppuo4K
e7j2UoA/uVFfEMRbUr/bCMuHFVObcegcBqZklDonOGHFfY3AUzFma77rAqNIgpZbIF2b9fjm8n8S
RnFTyewuMct2lftpsksco19Pdr7NySTT3xnKnQ8m+igj8Zm5bKWqKtYYBPltKVazMnJ3pX5Q3P46
bVD+xOKCwKCS0dJdbJZzk9jZQx9kCW2P5Odq0PVmEHH5M0Pd+bGu1sjFc1Jw/HCN9K2dvQenb7pD
utCm4GsqhDvDgpgngds8nYsr0LprShJg2zfZTaQ+cLJc8CM8+R6dFHmcEcTDLwjGiSuPsfxas3ry
tjgwAbwLpuKVcbt7MmF4jc5CYCkyp3uSptwu/Q65kw3uJjOwKsUm4BhRP3QsPXPYfuOfePVyUsYN
8SVzvGti/XfAlQKl3hcnJ8hwuBDuYjZIpx+G84qlcD158RPo380SWV99nZ39fHqMS+ue8qSYQdl8
pt30Hvk1OIOpuvPHNiORgHjCXOqpBjXtuMuvkgThCTgjq+0c+FtDpfWWRhpQC/yDhcf1WxNYhIOX
6sYeS+5Hswy2dt7sgX3jbRyZkBk2BtQQ8sBdhlhPUpAiFosx9EpXLTPCLpbzNNnhpouriYMjZxxZ
P04ZUSoYGXBbyLnoI9V9DmLETKat8ho4i1mCBsOymPkjQzrWQrc5xdNo7qhrIcEUUW0Y526yTadq
BOTbPnMGsoPqXtSUrGCThYwSShIRdnnNqqOOiwM9wZFPVAs8muMZ3RssTM4y5sizsFV/JnQIGgCl
bsggSWfe7zRQuuvjuVVwL035MdLsczWbfnlVzP1RFbyEPSRCJDReokGBhYz9PHTD5ncw7+mcJvjZ
lA9WajzOEfPQwEVgi33khMmoS0z+ebzPRvd3Qq39ySTQI01gMxBxDtZSgXQZqRkCMUmmAzOeWDp6
teJnyQmVAWF8XRrxBSqJhNaBDAYwHzkvjralB3fApbaFbIYLJ37OO5DJc4gFxxJbHyCU5OabzPRF
iEPv9SRhys675DalLkkgHj2/dB6q/ozSM20BTfTbeLHfnDEDV2AnKwY+/WbmLHpfDfGlL+LnfCm4
y89+SVCF3iU5cp+KPaxBQynPKUrLOjJtZwN2otwErpffLkv9rsQB2Di3vNZKdxaLIhHRz9A1C0S9
/8XceSRHjqV3/CqK2YMB9x6AhWZBpqdLkkWyyA2CruC9x06K0CWkY+gIUt9LP2RX9ZDluloZE8FN
RZGZRCYenvnM3yxqrcowZQaN6FpIvKt6dWSI8zCmCdE51dJo6tNYqCddHtS09d1tkzmnJcoFyBqu
VS10EJoU205TYYIk5xwe876BW2LZtz4CaTMQM0gZSBtxj9Bc1EhXrMv6YQhHDDkCTlVdSRB57qG7
lTmtMKswogVuhcdh7VA/SuDwqa39UAgHjW3zsqeyC2BN5f4Xrhe6c+xi2iPYwiFymDyyING1eR0o
21EXdwLYGrVP9HiUeqtE6q03ZXypoIoCeOGsLvoQ3c9HpNdQnc4gB9bEqjQWtSMF7vVykLQg0GTM
15SYUWvPQEx0wRXCSvZCgH5flXjM0vqBHVeHH8ae+njsXpFsW2j+2Ct9Il04bMeYuowaRIzckFh+
K/GyVuhCFu5wylUT07kRShhyMvowFBT9XLgBRVGMCVEPrBYWOKvjFNQTfSaOaWTHm9Y8ieLoo66X
j1idkYIYiNtpEVVnIrGbYPTVReommBvAlYryjyE7JHtYMm9VqORjtpQudZXQrG7SPr/QsvHRZ/MF
mYTdgud/bOGMgnVVQa/aVn4DWXYkyqV3lDneOVv2CBQmGOeWTTjs6XiA96iTJ0qozeoC/xUiEPO4
MXGxUkok6DTjukydp9SJVgM+YWgupO2MY+Y6dOFru9cQy/A4iOyI9J5jBw1JFAjvJmJprFU0rOMG
wYveneV4UZHfVxO+q9pEsBGnXBw8EHuCnrHFBTaOe6FQl8k5bCjM4dPhsaP3f1hNXomOqdBz9Jdo
i5WHwvRevKFGbBxZGyWcqurPcWF+LGybNqWguO4Q1rVpWGxCWwdnMFz1vvRncRFhsWeKZKmZ5Z0C
OvhY2uG69DScQJD8ZZknc+Ax7iHWBLeWCVXAcREhNRIFOfEox6FJ9c9Fn1KNaMvzOs4ofnkUsuoh
plHk5+uRKOVEdeGR6diWWsYmy/UrBXbhfBzIXlLUdrKQhm3bm1hiG/PBlojSy+iWrXGVFeo1Dunn
o6xBp4JuJMqghsd0XGm9Xs1qANlHfV5cOSLFWE1sVYRkCboROArtRYAkjTbmz52pz33bPwvwpDyU
w8IzzyaPjYQomOYgqLjRyIbFKJWWr8JB0AXELzAjwiTdUIWflEvC+wa2EyL4Qa88q55HXKpM4TZM
oYHW6ARbWdkl/G+gDpInq3zwNORc4gGpHrThkdMb5iW7opqRjjZa3K7yiDzJ644h7XQr8qTLFh0R
Jiau2d0ZTV44GW13i4D7FQJ0H2yRAhItrWsaWCgkUDZ5GEWzNlSIAZjaX/sYc9D0p5MSuRuWeFNV
p2anoVqQziUkByosRfMxYetFVgcMhkTaBjHYmZ/AmcetUyvFRgrrxM4ErCqkgC38dmukPGlF3eQO
1i+0yiESPfY8qRFXnEbKR6KYLtHGeWZCzum2lCj8Hs0eO0teuqG4M4nIqFU6d7obagjqaEAJO72f
j3m/1ZuNprT5IqdxrSDexhJBR6IC42xrl2PvXZAF+zPFL+rZUk31M0ulDJkjIKgV16zC+zHQ7z2P
dryP53gyASg67XKQyicD0Br1ZoBkShpfjp6nrWNHpU9GFUwDTo7swWOrNOVJkIX34BRd0mZ6P7rp
BVc1tWY1EGAnC2U1CMwtILGESwEWFdVZGGO1TuUpIR0lEg2rddQijWdTlEmERtPG9u/lqJir3Mvn
0i3lOVnPjUIhaB5m8a1ShdoizT/hrd6c5b6OJIMNMgEMo4rczRCUJ0DXsETOoE2B5zzUXW2rYqao
VuV5E1fU8RiChp7bREQCqwsqudBuaBFEAK6Lq6Qeb7q+3ESy7jdQEi5E9+ip47kZpmxsDWXdyAnv
1fI0CciKXQ8pqrqEM2umODmLfgSLnn9o4+xCV6PjAZMMrayVo6YczkJ47NSe1RVufhLDKY5/anzM
Rmu4pV1JmJPbILTTVpwrBsRHt7z2UUToauqVnao/qGV1LgGVHQrhYlLZb/2gefGRwknK7iivGvc0
g8xOqYLTt00+wYjYXpR9vWpkcSdzXDErG8pU76kQlPII14sou7ZC1NCncJLkOztkAR4PcLXb6LYM
g25RWKBUJjbVzDcExVRS4Y3SFmwtHT56jY/KqhyeG4jpGyEiYxHjkEDB/rGP6kMdCCgHpLFN8xB3
K+sIRjRzKbM/6W7xOADF19ixCjjzh9YL/IcHLUAsk8rxGUg54KGTCBP4RCYNED8NLMuAU1c5VbUs
bInTeoXe37GVSG2hFPIG4MszKnEAQbHCnqETs5VdfieHdtv56AIEnQNrtrpMGmcD/YtSBqc+Cb0K
06IV4U1aLSbeG6ZgOaFGm+kYMVGCK1ZJVbYIvmfkEDBjF9Rl8GXDE8kV8RpVgOToiNBwi47Fh3jU
z10a6PJEVhtL809lNa4jKc9thcPXkPDZijG4dCyGELI1qeOmdHrUGYaBsigKwmF3g/nTR0RCdIhy
AYxCKkTNQy+p6uqjfGx1+5rM1ju09O6UIgKCvaV635XVXa1iBkOIzxJsw7kyVifwA7D0czMUCKbd
Qoe0eRgoXbzMe/D5rmLOejc9CwcQDw0Cz/NyUkZUdJBWJTsM9IGCpRjny0r6mz701OO+UWBKISYy
MQJXWItVRznCwJPmLJ7eyyHVTwz9Hn1pisoI+ehyPqLR7cT6p4baBnYWRUl5anxSamZfYapPditJ
HGsU8pTkNkMum9gSUjedLPsQKtjoEWyReiycJj007fSeVADV6EK/C6R557YIdqkdgYJZX5vDVd0b
c5jm9I47UD8lyt+GpKuQOWeub6yEgUNLqcxhgi/NdujXSu6iH8PSFCMnzsTZzE1J3Qr54N6GxFDJ
4RzIJ30RCo/WkFOW9ustKCDMPrBVRO/9uKtH+lYE9jJHln10sk8xEsBHOlEsUfCaCbEeMzRmBHRV
gkagB4p90UGkwZsdmI6FNoZqXPTIiyxoWDxVo7WWZneFAOGdlab6LBHOqYtOtgmYsvcqc+7qbGWJ
WaYTdJFDBRSa42EXOCmO5br/yCeCD5fRhVsWn7DmYspEt14GEtEMjA9yXJsdcVx2yDkXHhrw/Fjx
kQVllP22CC9jRT66Ywo/3O0f4R3cOG7zSQue+65oFmHbgsFy1Gu8oOiQTWQemhlGFK9SFZ08OwCn
XBXtvAltbIVSAaUiRiG/oxOUiaUVwyz1hlPF185FJWao5vun4Dm2YES9ZdTlj5Cn0CsN0meaU8PS
Dej5+xCW8VojmTFduRAl/0vc6EIVTLzCSfSj2ov7tR2q3toesG5y29O8AaCnKRRcSM+Vj5Y079VB
AZQz6R6SORJgtUedkAkYwWSrZI7YpCmwWyNKFrRooPIWyrM3icECEIUs333QIPaPmwbG+qCtdY/U
B8u7BiE5FFZk0C9HxS+xgwGjLmsFLWKSl26FuslRnFTXQ+ud6FVwn1tmNsvU8tooO2XeC8ozpnU6
xPq1g4/W6Gf+UUBzRyijfoyGsgKBcwb6DqEIeVGYpb1oBuNUVRLtZGhnikp2SkhFkVBET22BtUzM
honWAioUrPYLK8k4DpoTAC7dGTpx80RBwN9x9QnAiexFE5DV0kpWqB42YMNG2U3kbxIgeYLIyKPa
RrDOK+I53/mU0x6BZkMTJvJuPNN4iSmy0rC8NYsOoMdIYplV3Vqrzceo0JGM1mgQRd4Z3t+RnWib
qAX06yTzelTPRxsdeDumnh5IQz3e/aPjW3tYofoPzh4x9NiLm5OO6LppoivaIbd658XUb5jqPghK
IbRrBGChhOIdP2tcJFd3JC85ULwuyixcDx3l4QK5Wm3yF0ggdGx0Nw+WRmJ+BKWMsEPtY8Wuughx
UhXGlgo+bgTPYLSqc8OmKo26zYxCuQ7fwDnxG4IfVPQdK0hPJy0OHo3CCFKmde2Ayl+vhZB9YHYp
tlxEEdVyq7dPG6wWZ2OeY7LDwbHM9We70rQTvSHsgZ0Ff8A78zErAmv7SckqMRdZBqjVBMZoYXiG
30gokogdgGA3sqyjop5UYQhNXUJ3MWb9ST5g7aB2eNLBGTyMYZvQfCb5ycxLLzKGD4ZVPCE3H50i
n0x62fjGAg8OBbfJqrhMhD35FkK6dsAmDZAh1EE/po6OB4MCRSHDNtFON3oUCWoVOJvCQicwAUwk
SUqWehNtnhERKY9LOkVH1BTuhZ9RMcoeHMqSx6PbbAIkHGfxJAcDe+peFWss9RAc0yuTzd7Fjbuv
6MdcCNyTyE+1bI1Yxpk0MveyK1c1A6CHWJa7kyETO/0h0QByRZlOF6MscjhmpGkV5imbvKKz7+Eq
HEPPO44iibmCVq5aBfCWq2nzrHeTja72SJVE40Ug7StTDTdImlCAKFIJ+6ReiRJWYjUAJTNq52MY
La0gk0cDdh6zSlHvCzO7Dqni0DQLrMMh1MhXdMOjKkeXxTfUjUORKcvUE9Ma+5kDbWk2hSLdMayg
flWOCek/YjHS6J6UFF0tiOY4KwW1fSI2WRVuO0X9EGbK5D8IELov57a02LJHKJt+ITCjMuJZrhHX
wKt0D4djIszhSDb9pzRu1l08mgvVc25akSernSAqDjERB9KQAonDxQVQres/9XUTQkClqBXV8rhT
s+wUm3D2H7kDaGg3GGHOKjzeYThstSg4CfugIvN1rjLkV2C9FJc+HorTTMPUro3EvBDdqVZrl8zn
RYwmG1JKqGWUJU0ozRqWYBSu1A5tr8pFTThy9AeYMjRevLkEtZ1VboO4e+ce6go+xoPmniJE18wq
XLKpIaWzBvYe+QY/qHEx+6egp/5ZwKgJU/UjZBQQq3+8us2CtP6QfQOf+qU3/fxCb6BWTzSS6gm4
5QVZ+gZq5XyNstp9pR3M62dXiB8QdWyeQXEJ/UDTHYSVOWpNIEyO9bd/iXHY/vwyzlIGMo0qzBPa
Jyb07ddPcgbK7Edj8PPb+xaD9u113tzAz9FmyEnuvtdXj+bbcfjqMq/GQTtQkas0hLAsA5DUdMHX
4yAPTE21yJlt3Op1gAHvchzk5+ezxzgYByoQOxiDuqabKgJTb8fBPgBOx2/BuqkqxmATxu/Vevn2
Kf7Kk/6V9/yF2SBV8IFvsIc/WBU/ng36gWEKiduNo1s6BGmm/avZoDNZHCkczTEdU7J8fl+F720c
yFv2HAec4GwxCd5oXEta9ETejoN6gPoCtSDNQu9B+zL73tU4qDpONL/vWnusCu0AQqwQgAQsMKbm
NMFezwf9gEEyhTAt0xYGkt3vcl2I6fHtty60AznJamjgaQW+upMF4atx4LQwmQoa2iCTD8V7XRdo
g+w7DpyaCBjrLApDnVbI2/1BE2wfunSmUeBsNd7pfJCfv9ce64J90qD1Z2NILOQk9Px6NlgHummw
eRBA2FK+w8hhtzd8LZDzl88K9UCalmbaeGgauokN3NejwN4AZFwzpKbaxrRk3uGZCbJ+zzXBWbFD
4bPwAeijus0m+Go26CwZzgpTw2WQ4ILF8S7Hge1tz3FAzogjRxrcITGSTYnw63GArmCoGAtaFDfe
byS597owiB0spgJicQixvz0pdBUNKSJIA/1Bhtx8t7Nh3whKmAeaMByOS20XIX21KjTrAI16WJCO
aSN+9SWPeVcR1E71//dda4+TQp1OCug7tkUY8m3kYB84U1hFw9PgLHmXkeRuHPZeFeoBsbKhklwg
TvjVicmqgNLPCGlsDOTa7/SskOrecaRxAMySzIooiaNAfLVHEj/R/ZsIXywMou6/sjv8wtL5ozwD
yTZ+3lVvgpfqFTfuT9/wpbjx7QU+p6k7vwyKM2/eOPHmfr/0y46NN/389zc56C6VfvXil9R69zmf
//zzDX770W8+68tdffnlKngpH0pQ4LsXhs9fcyIf/uvfTprHl+9w8L5kTv/4Pt+Q/v5IJn52+fPv
Mvy+xF77Xn2bPUcPZf7w9D3Vwl1Us+8n/Pafv+SJ8scj/f+N0unDb//+Qy7kLpPf+z7+7X/++xli
wsubCuLvpi4s6L0v/ydO9XuOD+TfNPvtv+L//Y/vskV3J+e+t8BCaL579V3GuO/Vf4XuuucgHTfh
QzcJeeZZkv1IyJNEbN9bQSc064KX7665XfVt3w9gVccPP3gUBOj7Xv6V5CkWjz+VPN3ziWx/8iCI
Lfe9kfuHJz97TgN2jh8/8D9d3N87Uv4o63570Hwp137vz96eotM7nuKXh/Lv/wcAAP//</cx:binary>
              </cx:geoCache>
            </cx:geography>
          </cx:layoutPr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1600" b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pl-PL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'2014'!$R$12:$R$27</cx:f>
        <cx:lvl ptCount="16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'2014'!$S$12:$S$27</cx:f>
        <cx:nf>'2014'!$S$11</cx:nf>
        <cx:lvl ptCount="16" formatCode="0" name="Nr klasy">
          <cx:pt idx="0">3</cx:pt>
          <cx:pt idx="1">3</cx:pt>
          <cx:pt idx="2">2</cx:pt>
          <cx:pt idx="3">3</cx:pt>
          <cx:pt idx="4">2</cx:pt>
          <cx:pt idx="5">3</cx:pt>
          <cx:pt idx="6">3</cx:pt>
          <cx:pt idx="7">1</cx:pt>
          <cx:pt idx="8">3</cx:pt>
          <cx:pt idx="9">3</cx:pt>
          <cx:pt idx="10">3</cx:pt>
          <cx:pt idx="11">3</cx:pt>
          <cx:pt idx="12">2</cx:pt>
          <cx:pt idx="13">3</cx:pt>
          <cx:pt idx="14">2</cx:pt>
          <cx:pt idx="15">3</cx:pt>
        </cx:lvl>
      </cx:numDim>
    </cx:data>
  </cx:chartData>
  <cx:chart>
    <cx:title pos="t" align="ctr" overlay="0">
      <cx:tx>
        <cx:txData>
          <cx:v>2014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l-PL" sz="20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</a:t>
          </a:r>
        </a:p>
      </cx:txPr>
    </cx:title>
    <cx:plotArea>
      <cx:plotAreaRegion>
        <cx:series layoutId="regionMap" uniqueId="{4FF78A5B-C8D5-41E1-B563-41DAAFC31ED5}">
          <cx:tx>
            <cx:txData>
              <cx:f>'2014'!$S$11</cx:f>
              <cx:v>Nr klasy</cx:v>
            </cx:txData>
          </cx:tx>
          <cx:dataId val="0"/>
          <cx:layoutPr>
            <cx:geography cultureLanguage="pl-PL" cultureRegion="PL" attribution="Obsługiwane przez Bing">
              <cx:geoCache provider="{E9337A44-BEBE-4D9F-B70C-5C5E7DAFC167}">
                <cx:binary>1HvZkt04tt2vKPRsqkAMJNHR1REX4Dkn50FTqvSCSKVSJAiCBAhwfLPD/ghff4Y/wbf+yztVQ0tZ
at1qhzrCCj0oziGBA2ABe6+1NvKvd8tf7tr72+HJYtsu/OVu+fFpHaP7yw8/hLv63t6GZ1bfDX3o
P8Rnd739of/wQd/d//B+uJ11V/2AUUp/uKtvh3i/PP3bX6G36r4/6+9uo+676/F+WJ/fh7GN4SvP
vvjoye17q7tShzjou5j++PRsfDcGo++fPrnvoo7ry9Xd//j0s7eePvnhcV9/+N0nLQwtju+hLcPP
Up4hzLOMoIJxhJ8+afuu+vVxyp4RijPOEUMcEYLS33764tZC85u+efbkz4zq45hu378f7kOAaX38
/w/NP5sIzFY8fXLXj118WMAK1vLHp1d9G8zt0yc69PKXJ7J/mMbV2cd5//D52v/tr4++gJV49M0n
8Dxetv/s0R/QKfu263/+X+1//I9vjFH6DBWcEsbynHDMOP8co+wZTVGeprgoKMPo4fEv2+MTjP78
2L6C1ONOHuFVvvi+8Pr5v/6f//1++7bHKX2WIVqQNOOMsYzx4nOoOECVZykrHg4U5l88Tn9qWF9B
6ZP2jwA6K78vgE7H5nYOpk+uetsP3/hQkWcoxxkuEE4xRenjQ1U8o0UB32JCESoAxj8cqX9udF8B
7EsdPULu9Or7Qg5Swj1E6m+aqdJnGCPGECN5ijhF5LOjhfEzjhBljOa0YIR98Wj9qWF9BalP2j8C
6OzV9wXQ+e3P/613D9n0W2JE+bMHDoHSlAGhyDnPP8cIPcNZwVMGMZDwFGjHF47Vnx3ZV2D6vItH
SJ1/Z0fpqn9vbgd3e/etkeKMUA5ZiGWEFg/H5RPeB6cpBaRoSnkOERII4BeQ+rMj+wpSn3fxCKmr
0+/tTG39rO+/LVBA0AllWVbkHOeYfjwznwIF3JADz0g55TT7B4zi/PZPDewrOH3WwyOYzv/t+4Lp
8puHPYaeZTRPaZESTDBNH4W9NH9ITQjEE8lSVJAHUvgHNvFnRvUVgP7e/BE6l99fuGtvv21WYgTS
Ds0IRDEgcwX+AnPAnKCckzwDivGPYt1/Pqyv4AOB7rf2jwC6+s5I+c3tYPXP//2BlkNUGL89LS9Y
DikJpRDxHnj3p8EOPSuAqyOCHzwLSr+I1D87vq+A9uWuHuF3c/59hb9/hZaiz1JGOEje9COte0Qm
HuJfQQsMfKLgOf3oX/wh/v2pYX0Fq0/aPwLo6jsD6Od///YOEnoG3h2neZEznv/Rliie8QdBRSCB
0Tz7Mi//U8P6CkCftH8E0Asw774nn+/nf5/1f/zP2JthW79xpkLPQBkRBHyPogyzx9EvzwpAMIUk
lYN79CUa8c+M7atgPZ7iY8xuvi/MbvR9a7694H1g5wQBKnBs2GPAIO5hSkANA7EosuxLYvdPD+sr
WD3q4xFQN98Z/3t7e1f37zsNWP0rPD8GSGEKJQ3QtOwREYRiB6MkzRGHVAVG0xfpxT83vq/A9qWO
HmH39v9z7P5B0P4lt/9Sm/rslf+H2hQoWgIZi1JE8WNZxZ8ROFkoZYwQSiEifi6rfqsV/ePhfBmd
39p9NvR/denpH5elfq/elbfxdvex7PdJZerrTz9OEIqRj5r+qj6/iNAvq3X8/senKQdP6Pdi4kMX
n6nW35bpUYP72xB/fIqBEQLRS8E6gvCYMgxm7Xz/8CSFJxgDt+cP7vqDZfH0SdcPsYZaJH1WgCX1
8O93nRb68eERGIsIQZ01B/744O6m2e+FVhjHWvXd7wvx6+cn3Wivet3FAK0J/Ij75b2HmeVQoqG4
SHMwk2mRwWMYnru7fQ7VXHg9/S95mtAK/C8uM6X9O8TVHHcFacZcFHogS4ltO9Jdm9FmEjakfS1W
7rESMyfLIMJoqteq1dgIta14OlnGdKsOA0d2PA0+1ny3oXVQJ9ygiMaLgumFfBjCqMdehC5j/duN
DNt8VFT1VsvGs4XLcUJh3NUd9F0LltV5clWrce1Peu7oizV0/kMdMtMI7IcGiQVVvpJxxdUiurot
glCh64zoOU1S6W2TzkexW9a0LDRuqmPDO23OPfV8KhWts9cdaOKrfBnzdr8uRL9MG8IrQR2uohyL
fOnOA5+M8FDl0qJdtzQ57uOcTKL2zvQia3Q3nWSqiKvIltkjgZ2qRhFI3TnZdUx/IEwlqRh1sf6U
NRQ1pVNruh71c6xcOc82TU7JhJcrNhdDXRKt1yBIIPSc5U19lYUKL6LtRjZfrHMe/IvgwIER2pH1
Q+wnMh7a0ZL7bFDcHAxx5sK6Ij8Pqp/5u2XcqBNMde1Na7q0uR0jDm0nbW1q9KpNmYtns27IykS3
JPnwjuebv/HB20ngkSAt6tRO7jLNa5Udr8XI0H7qA20LgVMWOBU9hb27CFbNo5N8JPT9rOoOHXqE
jCmRpsiVXeLpLVvXtjvl1TDHE7ONLD+2nibjUXSKmotepcMqkYkNkXbkoRdr8Ana1eOQvU27TiXH
PFlcXxrKXCjHNltGJqilS6NeE5c1OLvI5tVPqVhz7vR01q82sa+xnZbmrd904IWol7HRx3xZm7dD
DMGUJFaDu8yyFnbMUFn62qTJhg8xIj4d2sLG+VApRF93iK64rL3yXqZ6dqNInZ2MZLgq8FHtkiHd
udQhHGRjlaveFrHtz4suK641s6Q4NqhedL3bpiWnh9qDqSAq412vBBqqbWtE79G20X0IxI8jwN+H
7ibFM+CyjQ12uQyNWavzkFG13PTFMnXv4gQB5JzAGs7pbpw1nLtyytMwLM9R3y/oOvaRdc8t1CBy
QQNvzriu0CigscmuG9PH4Vhvo+n3utp6Uja19sP1kKOulybreXZt8bK0opv7Lj/Nu0nHU57QSGFg
mozn6eJNsmNja9tdvqXsAg9Nk56avCHxaqZrTm6HpS+215zDvpUo2ZpY2tDOSg7Wq+r8oeIYRLJs
2F7ybXHd637MUyuj1qwXRCs2l9uoZ3uyJrnOD3O2VupYtzym18nm817YLkveqNjz6qh3dGwvwzyx
VubMpX4X69oHEXngeBT16lyxm9MpqUXO2uw5t+Pirsfgqvzgunxdd3OXsPk1b2o4dqJhOO9fskjs
IgHkcSsZh0Nami7fQhkqZsddS3S7D0NM3zGf6ES0eqAnjUXVG1uFfpLR+iYRzTRs1T4udgsnrqNN
IZZuGmoxLbGByJWmmROt41u1wyppUBkSjex5wUZTnPAxa+NJyJAZzpK6GGhJ/TCd2GzxHs5n8ZqZ
RnUSz0tV7wwqfH/E14XDFCeulajCsnTHS0NGVq5kDKnM8qW/7foimYWLanQQRdux2SXbPH6ILmsR
TDxb3y5+i1aONfHnOuvbl4MedCN0u4ZUxE3nWnpU4X7va0/7sjUpcnLNm9n/NC9heEf9mPJyS1rl
njPc5vmHWEz8eZ+FZe+ziMW4rcX9OBeFEgNovEoQr9AmTNUZI3K7sVTUw6QgCGS+afdAUl22Tygc
SMHTejsPhG9MJJVLtr2q13Bj0prw0+hVUII2vt4kzTU+y93cqyMPJe6iTHKiBukdb2+abbKNnLWh
rdBhbFjpUz2qfZZ2/SvKQ6RHOIdN7IbQXTUR6U0GqmIh06JOrAzdtvykee9TUbBJmatO8VodYrHU
uhxIXJfzLW/jw2Z3zSDrMBj20riNE5HHWL2qGIVcwpZ25ZAz6LqWCLW9lZPXZpV0gvCkEu0kwO4h
IXATIdwPEce9anO8ignz7XVnktYc+Q1y7d6rfnEiT/jwonNbfxcL5Tax1c0QRJcsYZFptq5KTMk6
ZCfwlLe7aHhby2XGdJPO5jTf56jI7M7xgg3CqdS586hYwIdugXKzXKZVQ3Kz1TJIwpHZditmxUsK
Fz1qoA9zPsmcri0WEfZhvs98aLSYOjVOh4WY9igui3vrvY39LoWkMDyP2xQ72SS9qWRfJYRL2xf8
HUvT5PWAIGIL4EvFTR6DmQ/9ukCy31aEl33dNcsicF3rap/UIZn2DTeWiqzHjS2Js5svgyKhuu18
xS4qCA/b0UynqTv4OtON7BLTuL1iqN+t6/Bhy112cBO1xU73m7X7ROEEiy6f00uNWh3FWoVUl3Zo
c1KmWe5eOAahUjbDOF+umrVBYDwCXXELN29CyP2NnjBaRax9B9Mq6MqPCK7YLLBuaCM3j4r3SQqh
fw9Ht1uOk85k+IRyb8zbydasqoSbk6qS26wns6NLqKZ9tXpL9kM+1OthI21nYdmahZ2pjbVKeEgJ
41lXYA0cild6FK5n/NUaWl8fUTf0RiK3eLXr140NhwwdpoRXaK8CtvHcV43zB4xxQGAjAhv+lah/
xjrvercOuqp/veH3+8e/He77hztY4WOrv3/9cEXw758ubqd477/6Svni314++dAPT85f7F8+fvNh
RL/39vcbbg+E/ffhPhIAv9xH/Afq4KsPP5MOn8nV38TXR+kAl2oYOI1f0w8frw5+clfpEx3xe+tf
xQSU1zIonxUF+Cj8F1/sVzFRwM24DGproOgZkPoCePxvYgKcGV4QEBpwdw6uzlEYzK9iAsp1BUtp
lkO5jmUFYfyfERPpx0uQn6kJqBk91F8JITmDbln2uZowuqiB0SyZbCMXZmnciWns8YxhN5u+H+Rm
gpIqOyUtn3dVumoZXeuEGQlQalzsXbNedAwiw7B5qYoX3jfvRqAUewfRXeBJlfV609Jsh0mt5QbE
WzLgSYIzVeyD4VgsET3Pk/Oc5ZcI27dVmPsy2dBzPthTa8JZZVtBuLtgy7Yv+uy13hgV6dCvYv5Q
VZl0Ohyty7zj0/Qu8fadRr7fxaR+VSn7ovZxlEM1XEOsNrstudwWPl5l1u5MFu4W4+Kuou1R2LZK
bBqZsmNETmNFBXLUigF3932ti0NHXlTOwUrYGQuiwnPQK1pgkh5cnGsZ2sbsfI9etmGbdmlN3Quj
YiijZ41UM7sqMFtl0s7PtWvuGkw76F+ZUs/+cvRbdmBbc1GMXolEmzfDMFxVm1uAKnerrExBDm02
QO40QW40EzZFtRjX5sY2Ou4HS1pI+1eJUcWJ6dPixB01zC9CZ/HAq3kVC+bmuF26qxo1RjC/NnsH
eoVu4Y72pBUjZ/dLkl1tNi9kUq87n4KCDC2Vvhqb/ba0XqgY90jViUw56LgFZclpXoxzWesJclGf
KEliXe3H0B8yOuZla5tW2niKuClEY2osEeSgTUeZuYJKyvr8ZA35UYurSXYTyYWzbSo4MBeJxsSI
WqVUssQhSetxFXgtszZDcoZ5nHQoe7GgLROrb51knhQibYNcoM2u8V0hvDcCdOAr4Jez8MUqXds2
IucbbLzKH6dMXywGjTIZUS2B0W6STaSSOJtusWZDOQ89FrMZD0XdbHJDCRKuuktA9ZzOXSMmuHgi
m9i70pLVntTYZaLb0rOgMCnhPoQTNoNEkg8HN88Qw1UPx2ahZ32BzZVNPgyIhpKZSGVbh2W3VGXV
Jmy3NAUVeZGcca6xsJaddrzF5Tr3P0GaPAxZHYUaVhhUEENiqjIp5htgu/c4An+2XSfiVC8720yg
wj3ep23lxYqKTtTRbnsgceuO9S+72e0caTdp1QZEeW5+wgq/tn7OywKf9KlP9oOOcPRDg0VOUpkT
2xxtM4jCkIdKtDi5Lja9yN7lm5zmdp+79Wrk/PlGaiz6HlZyYqGQpnhVuJnA9uj7fRG82LpFnyoN
uiXjVXNUjbW7AoNsFkVfX+OJdyKN8OPpKtaBvd2KpgV+DXNALXue52txUHDM0mg6WTEMPHhovIxs
u++z6kgR9SpNeHMxN+BUAPltxGAAdNRyAHbr6NHq+YvNVslh5a0WynW8HFnhRUZgL6ts365ZcwpH
pBKKtKsEgdmXI5Ju1n3pCxLhw3AgdIi7LYz5DjwJK1vvnPRkua42OpRKuUFWBPVnW7icu3y4TFf3
Zt5CECYthB7XQoRMVaXhY+k01hKcoE3OpCox07XY8CwHBSe9prXfq2SLZe4TLzQ+NVrdt0P/YqNw
EmaCFuFoM7xcFYWISU+ztra7dQFtig2eYEtf2lzxcqry5NADJRn8dmkagyWUrIGC6Etfwe9Ngz8f
aG0lY7MquZkpxPnn1gdwBVDgYprjhRoVFdVs9yrt76lfteBtgD5obsUU3Pp66UItp62ALUDwLnTN
fBYGXJ/mMOupb8YTMs2y88Ah0eoH2D02AaEwgBdhN4ESQw8IEyW7dlX7bazOqkJBOOyyPcPj8Qp5
RWTeCbRRLptQa7GEepB6y0BoDJqIGWi5qubnNM7HxHm2j2Qlokha2VXtKhJGkGyT5i6ny/VW+1S2
zFXSs+e4yvcKuyM/diDmstTueN4NgiPeSPOqigns4qieU9K+i8hcJ84uu7aORyGHmFQPEHTd1K37
luz03FiRBepLWySmNIrgfQW+h2QUz6JpcC0jyJRdomwjimGRoBMrSeatFXPnV1ENYC2YQh/XBXw1
8EVLGInstFWSzg/K3qevZuobCK9rLsICaSCvH8yfG7AejpJqUjsE+0rOC1h5k0Ov+rWG0UPZ57Bl
hZamKxYRu3YH+fclApov85lXIJ7pC27nVrYIAy5jkGvDjyifq6NJAUITARFOJt6LHjXTzkw3IUH0
ZC1ej3bt96b1Q5n1BkywLi+nxJUGBwyJzRrhwKSE4z7+FEYyH1wNXiCtaLkyRXZNCrpJzZCzWsga
A2E75EYl6/baVAXAls0ns+9+8ktPBbDo82bNbrZ0PMKMFafab3eRzaysI+TnRumdn9rurE/ZYek6
qQJQmc61Y7nA8EqVJlbguV5PEkavXWLJMRha0y62L0PRfKAcu5JV6iokqhbcg0OGls6LhrB3W4Kr
QxpXu4tgHMhaGy2HjN/m+dgI5hDaN6uoWxzKJuOxBMV2CsCfFsjGI07S00ITW26kUWBjbBJNMPFi
qHJIxpMoFETVbeRedHD3QOBkqsp07RVI2tdtTykkTL/uXG6O+sROIF/8y5jNbyA/2LMNZ8dmSXrY
+OZyziGGoGH1JfgVJ91WpLCwFImQ1HJ0foE4NF7Patp3fIBwTHKpfc5LUhgi220VYFFNKTksQZ+v
/UglGB5dCfbGG7Ol+bExuHpQP81JMoOTwDMnbV6ToylvUkBYf1A2q2VbHer+WDV320oXAYHI79hq
3rEhd7usHvVuMjFIcO7GcqiHwziytUyp5aUBf3ep9Imv25MY3G1O52EPhcqzZDX3eFHToRo2dtGk
O6IWLyzoRwcBNBsh7k5xA6tEhx1uONjHmbuHhehnvIngGDjJK8SWUL8nYU5k0S2LrAGSDG37OaFg
U4Gbd9KGupcBbmOf1dPY7heXjoJm7KZLYaN2Jpz0piWyrtzejf6DTeqTpLIQyMfsoq7Wq4zb/gws
m/6gJrBB6jSC+RsuwA4ujjVQoBM/IDjM4JOJMVHwJ0EVkhp7f7QVNQwHQxpykMhai0Bt8kz6oE5i
DQ5ClxTvrMMXZKn2pKpuWzAThW2S9+0C2ltPNSpp9hIuXAbIWm6HDQV3d4bdV5hFJsbuqipnYo49
k2B6nmwKKgBVHCcx6WFvCCjsGF6B+/HG+vUNJ7YScD9mPqJ4tGLpYdM3PD0aGgiSQweeDlhWqhCz
onq3dPGCh3ouF7pAyE8mOQ1AndrFPZgSzSGaohe00xCINlKyB78r6OE48ayS9Vp0+yRPH7ZQfu2K
JIiFPdgShdqTDs0CymRg7DigehvvDq4Bg77xV7QF7W/bDFwYEw7VmA771FdRTHYpdQ52/8TXmymt
2kMWXrK1uSt0lgncu6GsJz/K3ra2ZB1a9yFPXxhv2YneDLiS5rhpIF4kWTjStbHlRHswbGZgxgS8
rm3QHRjbUJ/Ylteo605Rt5zUOX7Z5q2V4GN24C8kiQgtGSRuWzFt6zEEvkHyoY/HYzae2Q5haSpg
1C6Pewe1mrK3+I7N2/0IHlZZUEL27YMNP/NwrMbYSDpaJ3Tf7FTwd23TpyXa6lYY1OwaxS5VDkwm
rKEuNbgpwgeIuiGzp/kwsLIYAZfakvfEoBL+IAuf4R6dY5psgrUnqZsasU0sK+HPtG4GvVwnA9A9
BopEUMN9WTCwYcYYGsguwywRafCeu3mftezM941cqZuvIDStgjcHRIEdL0b3oi70u7C276aqJZBB
9Dsf2UU6Grxb2l0FxQgB5YJe6mEuFdZFqU0G811SKJaQfaDzLWl8KAftb1bTQgEmASfQj7Zc0eZB
CwCthToOEKxqHcuskxl82pnUEZEE6MhnkNZGe4G37FVN9AeTai40aXIxXI6YQCXDmg/ADd64CG+r
fDkedPFmLtJJuoG9Ut6Ucc5NqVh24alOIXas/uCg8AFGXyU0GnOZq9bIPE+PmhSDVd/XS+ly/3Ly
Sbb3D7Us+HvEs7SD45DBQFlYx906Nm+TxHZHHNc30U6TpOuWHU/LdkIyRfdA8I5p01zHCey91upU
VlXznDBTlKnD3QGT9QUxKt+pvGtFr/RbnAHZNz1Q9gQTyPuxKuMwJTse65cjBP+NV1nJPBoPGyoq
MYFCm+ZkK9ViaRnA4hSKJ1BEWLvLFXX7tIIlajfYrT60ELIf9pWf6xIZW4sEuxpibWxB2vFFqlQv
RwbiomC2mi86kFVJLhDqKtAQJID1vIZyU0dTWjcCyoNn1vpcel/9VLPVljR/Nxb0DHOg48QhIC8P
0kd1UNjpmw5MsuXgfXexVG+SgtqjBGplO216vasDsIhWfwh8TI9YgR7M4fFoG/txB7HMyo6kY2kZ
Tcsx5y+yGcT4mDay7+lY0saCG4qW18kywZ5DwBAlKH1wW6ciyLoGCzef/c4piFvBbE5UNJNFs+L9
Sl+3mqu9zNP1fWObBvhyAkuvk8uiRq99itLTmtrkxKWmE2GOiyimdTvYZl0uUaUl6Px0z/TWSD+q
n6Y1uJ1vFJiluOyD1JUBbkx/KlQ9lrEGK99NDIwO88Gv9qpewa9f4phITjs4FKzdgcvAd/0CS7vY
ajidCpocQJbVIrOB7x1Xb8yCnle85dKA5S1mAKvydi2Vg2oBOOuXJAGmEuomClcUAmKskzXyRhbO
vVFmvd6aeQHrZDM7F0EV6aKIADF4ObGaXjRTvNHY3pgiAH1Yp1bWY5/I7C3MC5UdDnkJZGquoZJA
Rz+WVQ56bspAb47AYYl5XyneydTOQORy/DaAPOcxT0ENqEkuTcPBER5P2zzjwE6dLZVpNpE8bKQ2
Ox6WQgsH1zYlSlW1s2tS1l04i8kLntH7XH3QHDCwC6Ml6vyrzM3S9FgdbfkCGjEPp8GFi0Ut2yHq
fGfcCucbA0/N2THCI+QHWr+oCNsOSI9XUEVqdhDSophnB5vcxLJXLpUDQlbS7LoaIQFsl8Pih1OE
4nXUrYgqyqXn9VGdTfu+83JNxrt502/WNh1PoEr6YMeJiFYLdTTw88F3AZa/jTLYYEU/me7EQu1j
N5EkOY1uqgSUnrayVdUlzWi1a3WSy8oDS5wMTkTmWCKgunBJc1XvQ28OqouorFwKAmiCcne+Obkt
zSswxHVJVJUdRhxPwFa+36jy56g7VgoXP+nkVBUve+C3u8KGKDCoJJ2jZQeXm6MYikHUxM0HgkC7
vM62NgLlifmevHf1VJ3nD3uqm8ZD1V1MCqn9wEGuawVGQ7CJXEgcdsCsAEpSnDrNX2XjWh3cql6A
ldJDMSZdZR61PwbLHcvaTlSELfWitsxCLSl1sBPWez6NJ+OSX9jGL1d88eBDQHY9wX3OrpwL2dmm
1GmEMl8zdMN1zUCTJ1ULFQMB7OrUWlxd8LSZxdiuEGAmd1j+L3tntiM3zmXrJ1KDFCVKutUUc0ZE
jnbeCHa6kpqogRIpUU/fKwpo/HX6oNH4bw/ORblQrsx0hILD3mt9azu0F9GTr21me1ZJmk1CBrGo
Nyg4OrpO29cyw4aag/B3v/JYlQ12Re10CXtclxMafQHdp5aTl0jFYl0zkjF/hnnfzlnRbHsl3ObY
oYuAjr/C8es8KCssOLuGH2Da3UZRvkYdfBuHQ5sqAh8/BIdqodf2MHh+kQ42CPYj4SSWYejenYUd
PWdBt7WOf2ZunsAPdEngPFMWQi5azAFXaZ8WW5/ordRw8kBjdFg7CdfVnvZwkkZxWO7RlOPkNFu6
jf0HaXqSjNvQpUACYxOuODC96QUsexvXot9gNTY/o5WQ/TCjtysGvcPyKdFq9EHi2OrQTM6v5eFl
kAELDk9jS5eguCNh0sTYzywuAArMwGCyycIGa4MusdD94MoaXi8pbUwUR5F5pqP37Hg+TZtx/qoh
YyX48jZr/CnxJX/xifzlCNx0zrLBinO+IUYskDdWPx62H52GQRNItmRhwhtsmKBzzs3QXUWrSbrN
GoXCSdSw4SkV4eNjQCFlPZn8+ybJ/7v+B6ij/5mf+tv/+O+J+v/LBHnk7v4mqgCTgpligOB8HOXE
+ydQFSKr90iBeS4D3/gvC4TiWwAMQ3vlHOEXF4DcvywQfIPn4XfxbxQnwb9lgfjkYXH8E6hyKcwX
HiFKGNEQ/ALQ5X8CVXLoqpqWLWodhhswbA0YBcW2ncfFnNbS+fAqZuHSNenmb23uwU+OVb0scc/s
qV14fZvGZG0LeI5rQUENdCusSbkfpvHkzGH9cDNIsvG5TPHD8CqgORh/P9MS7X37MblWxSRUKezT
dVdX+ME+29KaBXPidzo1Vbflg/QaWLhRmUDKFZlyDnBh5NGQYOeGpZ/yh2Tu2yXxuSax0jC1i4nF
MsDV24+2zOsRxZreyNegAFYQpzzg9eA+6dRLAQs+drp+gvoaJuWwlTfSoobeFjSOYEdigOQeyoci
losKs65Z880Ry8HiJtm29dt2Bp2jnsKch9D9CHVube2Ly7aaVPj1xxJVLG8qVsXEQ205iivkLzj8
E4RMqI+ZHUWKR40yezPVTlcim7wySCsPiE1Ulut5oNCw8P+ey0XP8cq35h2yCumWnZy6NdvYOuVq
WPNuXOLFoLMUnnspvLl+lCi5wzY83yYMYn82y7F6ph3vjoUvzu1oULfjl3QUUJTW2oW4WXk/4MtN
cS99CMH6WzbywoJh3QX+tme42ahUPAdTlVZtJRKnCmaU2KjkZyV/tp7fJGL1cbP1XMZz7epzKd9g
qOMQZXpIdTg/081bdhwC6nEopzBdHfoEq3d9w7s7Qvc9R3rxc1qxEg6Ov+y7YbysTNHzCpkb70FY
KMNK7gtHvhDF8WT6CRcJkDnUevce/S4YkbuLzubCpjY6ktX/4ShVoZlczr5TtanmHditQGXVzHlS
FerG6Ix+HB+BpwbIX9S71FUhd6tfLYkJ7YwSiPt3J3i3UDwughW/FSpQdPftDwVrOfaYXF69UESZ
Hy2548CjHsa+zO1CdGq1RnlkgyKOwuK0hlrktJlHXKKDAlH1BzfEHJemommn/Jco0uMJ5tGeEYhc
SBzYpHiY/maDqltVIHEW8qVgFXFDUTEUtE34yg5RZ9tsYrJLyeJfXQNthzGoElCNvQL1KSno1VUd
ySBbHHB9fqKBgvDpdC/eGpZ7tvm/pxbkV2+/rH4Wxpaw2tZi1/cmE4ta07Ds0437h5EUY9bPrIda
UKxHYFxV6/xRrXey4joO22vZGj8reh5vXJGji6oibFxIhpMf5WoEmlFvaNYA9kFVLe/to9SkK/tV
ywraHuC82Yg+RtspY1aD6qCsqCAkmyqpJCPYeeNbqJmAGShI3ET9kU1dtKcSzY+oF7BThg1gtdC7
k+3a3dYQ+JsK0K5xI97o1F2iAD2AcCl+2wX/MLX2Wo9kySTkxpqsy7kosaJ1WefgCwBobhEaCQcH
2Og0Ce7aD/GoQzvtXhxGSQy55yY69FljoXVSACeF5o5Kz3Iaqz5CEzfJ7WigzpOlvNkFimE1oXLx
x9DEfQPBuhmqvdOpEjAL9qNaUX14y5pGY1lCZWjKk+ezvJjd68rZ3XHBTpWOlbuuD6Cfm/FqXcCf
kSohIa/NFtfW+qlhpMw1Awk3YKXmkbW3yBW/w4k02D3AvCzMV7+g70XHZVpv+m0Ff3dpZ36CXKVi
O+v6JIvyi66oSdBZzwmBGtF7zZBGLFHTKvdURO9rCwCwb/Uh0Ot37a822U5zRIB2ULpBHGBtWo1+
Aj+jTyMeaGzWbPZBuXZF7SWLZK/L2N7mM7Sl8DyNC40BIeE8mrevldfP0yZ1THy57tcTVNE/RT8N
ab9qVJirPZdqS+Z2O7YyiGIirMi2GjaT5FUQN7wDSrvIt0nbz22KOrC0PU+aZufN0Y/ZFjyOdCnS
1Z334dhx1F14f0tTHS3MVQcKkTsM7mEpqDw6lGYgW1Ck91Tt24afSqs9/BJcxgnt47x4/bFyABeP
Q/g8uBSHtAOSLrEUm7YvyjDBUt7rDnrcth8ZKZ6DyX8qw6g/RFp2sfPCy2WNa6+0wHW1B3Oulhfq
H4Zw+oT0aZM6QDlJCn0sAA2fGrf/xbHD60dTyeo5WYJQnf5iujkGgDh3Y8hp0s8E14e3xaxp/FTL
sDsOpwGGcmaGJoqpdU+RVWAEgwjcTXfo/HA91dP4jOXkeDChS5YHwG/j0RHNZZM9ervRvm6t+6wD
YG64UQ7zNlWQNBY8zLI5zsJZzjKqIILXb2pG2QmMLnEDkBWOVzZpMCSmKeJ+tUMcWaClQSX9jCnx
jZlRzz0RTxr4XeoqLyOPAz+Sf2Zf9Luuqb3MLVGAGI9f2obpeHFCnlPG4mil0As92BwSXxCXonKy
wmH4ADx52apDO6kWrVl0Rn/h5lXtph6a+ZwE07V1ylu7VhyicQkGixRbtswlRCwGeR+U7g/Xqaqd
FNo9Dhy95TIOXvooCpTq6wPoSxXjFINNVNg2BsXSpJJMS8Z9+lY1LYwDHaZsEe3Rr4oPo5uXVYDA
1sF87rm3QMGyY8wEpMQaIP7p71+idhMJDGvnUapch0hmrelyQL30GEHQH58AGy9xO7o1DJngt4Ck
F7lOn3rFRmJrmg8/6s7ewv9q5vc1nIZ4bCs/qaJvPUGqoQZ0cynH36LlZ9ncCF/wwrUWsaBATHNT
4d6PehNB2lpg8DqAxGZ4a8tooHwpfQ5l//asTA+YoXPRG7bj0zKid/ebrwDM115QNh2LKYXrRM/G
MpirKsxbft9CGMMbb3AIjPCN4MjjICKpX/K4Ms517MWfWdW/B0R8YpSor7K4aAOJwYc7PFWozGbT
dek0oo50ul3gufIw+D+lRpE5YA4bbEIj9M+mXq7C69q8q+b9AlwCXdKWERKlLe7xekWtUG20S8uV
XsVgh8ybAHdzEzuGZSR6ayt0nx3vD/V3GIi99dcPtzdd6szwvmoFum+phrNCUvap7oo2p2V4tCLc
Yt2zl2GOvXlwd8ry4NhwAy2pnH8XdiWHKhpRZph52LkOyotqXH/yqDiN25Z2duIntV4BICvsbbjQ
4FyxXRrsW3iOc77BN4uIfkc9Naa6QdigXaJkK/tuF3L/mzdwBpj3NIvxC3+iFPcx6u4geUEnKPc8
BRC+DAinzJvVM/Hhpdc9KmXsl0vN10MBN4tW76xhu3oIPoqqIUcnEN7eIEsQe+F4Cfv6dfTLXyEd
oMR3wxU4APylHm4U3wzUjWoHTCGFVHuGYNScwv7gqxFuGfzCWHrSJNbMXhxtE6oN+6jGq5lkXh/N
MZFs2DmrfOWmS5ZFNMfBCcJ4HhMkhw7ALZc/ExkvfuUdlKd5jDtU4a6xgDuGoMyYUfiJBqLmVoJy
GGHrNbtwkbdCqifbS3AbIcQbfKjxYsOz487XsIOmUwbjtRLub1NNwPaX7rSFhR9brmGdD4PNJqP+
jHT+1M6WFSQwR9DlbYJ7Yk4K76s1b6RHeISysgQ86k0wnyDmbRY+UiBgGuk1B6kZQbxmsBwG/Zfn
O/CIQjLBsm2rVChBdptHElJ2qN9GSG5dUI1xWNoXYBpZREeaRn0473ogJB2pH8ZFucU95mGdSQu+
ZeTBr9Y6RztXYV4PkLCCiu4iBbOq6xxsZsHtfnVwuvjjhZMOMk+hYjz2BIzyTSh/uGMWynC3wfIs
tx+MQh9CdsKgFBr1S1vQWztO7n1p1HsjfR7Xpfe1letjz5Z7Xs10x5iAV0Uc6OegRaq+FQlQvQ+v
JPh4SxO3ZPXysu0WuFY/bGd/LQ3kd3G2UBurckqisidpPW/jHnggjpfRSbq5fl9o+zIMOq9scYX4
CRS3hfGCfILUcMQ0DLYueC8MfSjMuDhEi8+h/LWgJoi7hpzJ6B6s0cUuctsLb80NeBoqlvZr6MYP
UbhwJkbYa0WtC/DaK4q4+tby+tqvY4v3BgpiKmdAKPUdZ+L75MSOVF3sOn4QByX/PbDHDS/WZ8x7
uVEXzQIVeIeCQjbXKNWCFooiiktzRI0TVviZEQTKxOuwPBWDZ4crMLZuiz8BHSF8cAdsYOt6J00p
TrWhBoQRYSXJMAJnwT9nQ919HVTVgYLzAY21vBeNbPbRAM8VtBHNgiUChMFb97gaOSbaHfwklNDq
TAFkEJQLSLnqHhTs5wodGd0Ydkvn6YwO3cuiGDjmLtE0IHta/hHl+iV7SJlo9lXm+cAvOhj8/gBV
jNDxVzThbeAMuG/Sgj8jO7iH1WsVGpRIYAcrSABVB5SCFTgZunbp0ECa9xmpsAM4MBYbvzDY8TBY
SrdGz2s5QMgwPNEau7AZ6wev8OZ1aj807Schz8sMYrnrloQz5SWo+BMY/8DgJBepsvZoeqASReHt
yViaXBd9ny61unt1+TNsIhL7fEV/hvO9VYvMZPXLAlfO4NighbTrHXh8HLnYuDAIebr2m9oF6LkW
Y5O2AfOscPJAycBDGhF+IeuMa4RvqRP1f/VB89JVHlannHdEQwf0SNQeZOTlvsOfIc8OMFOmv6rC
xppq8HVwqGw7CDR8wMt9DCA8kum+tF1cdMgPNc3D7LQ8xyGnQXS8yKCGcLteENtAaEhPfD8uOIhb
c68ROdurx/MzQY9OfIWTU0b1kUTOj43y1zL0z82MZapW/T1KVaScmmNYdF+NwZ3LvABCDRlFTJj3
4bozFEYL624d3D96bm8A8udTgIq7AD7z1DDUyP1WX+Fbgf8Qfu4I/oEXidNM1z9wDstERChLrLdd
DDMNri4EYaaZmt020DRQFIZE556CCDQQrJ1FVVklYN6MC4zYYQaVCBEAmnM57mpNcTlTS5FfY08W
9VHCUOInfTAGuG3A5wQTWHWnHVIQQQPsLASpHPJhogECiIA0rNUIYqMfDu3A1MlpDJb3ttu69gxW
5RkC2LJvVn2OCgXSroRNH/yghT4NzJy0iL7BvvF9wddnFAYoGF3vBQ08TWzJvqnXfG6bVjsh56dW
BR9N0Hc5yPy6/y2c4SKH6nMETtSVfrnrigIyMXlQBQM5hcK9tLU+W7EgcOGOWRnOL01nfDS4IIrw
zvuHIRPGPlCu1BgdJnoUHIoTB+K0hHE0wCuep+iTeRY3rqHd1WH8awEuYsCChHKwwAdAHfXeNajF
cpTy0Pshi4n6sCOcqH7jv9A8gGPZYDyu4PmsA0I3cZA4TLewZU8LUziR6K7ZuIWbMokE77yOBw6S
SHvmdZuGNzsomXaQedKSIi4YbeF8hDOZzNvwGY0WFpXwZL4trT6F84pQDJEAjOJI1tFNsjLtAesk
SzhwIFLBs1MvAq7Y8KB97UcEkNFHxdDO18Vl7xzXV0ynageRByyELiG4YYePyrHpqpysB/ofg0F6
togbpqWDkoYM5E9w9jcV5E6ru7RuAmwgdLHp1nrjqXfbD7Uii6Bok/XB8NZ5Btx2OeyBSEVooVUe
tCg2DZvhk00nOEO/N+DKsyemmFQNMD74NPHmiTETv8k8PksHfZMTIJPouCOsoQ7tVo1bJOEPZFMU
okxx3MD1Igy7A7kwZ+AASKNn+uCBuANsdJl8pJ8QcEOfNr00sLlwmeJGgEMPVaOQYHHxzZOJ0C8W
T9Zz5rREqA7XePgh6R2uAwhIp+YxAGMDgu4jBO6UgTd/nyb9qcdBQuAE/NuCU2PznrbsZWLrdtcY
tZB0FN9tZ3mCbLOCfgIj7sd1y90nVTWnooB5Wcy2TJvVvw6CFtCRCBRQ1X7RheE0DcHOhe0H7gws
ZBHRneOsWIyKnwKtx8yL+NUdNeQ3ZL0YPba9SaN6SfoulLkw1acZ0Xh0tH8uwFlkRR1c9IJOsa9W
hcSUeJl7K9KoBRjr49pO7ETOCNQkRT1KGDIusAxJP+ute+5Y4B6kwWGuB3rAJsSxUrtJUXK4dYBB
fQ6RiIQ4rOdJ7ERFXNi83rENQ50WXKFSKRw8Yd8A8PbVkAwM5j0gxOcBcSmAONCinbZ/1X3h7iwD
57IN8tG0fUlIfKlnwz4pafE6ru61Z8zASp0v3tbQfBM4HFc17ELEkVFoIGnbKaN2OGHzyImi3ImQ
HNW92jkeFKNiXZrL1MnLFI0Q/SY5XOt1mCCaQeMLq8HfP8ylVvD2WEK/pmrpY1ptTmxZmbOmI/ti
FDum+wbLVP+q+2ZO2vtYg71oHAstgtEePAokneohEwMNWcBBkaK5PPLRcI0hU2wrTvClr/ZR4aJx
FzP6bitjKoEkrzKEpbmBtRcA9HTcNOGC20vfJS5p0aYDxNDeK4uncYFqFDUoogFQw1R47UK2n+Ss
4sUdLgvgC4jcp5JCcigC0DaEd7e5cf4QOTgJMtxrIsLhvjn9eV7opzYQ/AGA2BhM1u3v/wrRMadd
W1ZQ+5hNAztCgKiWdi9wZBaMPNx7cE2TLapYtMCiOceDLpbc5eglYRoMCSP19zxBKhTl8jxBWh+r
8rtCKhG7OdxSaM17M6G3QT11jMBD7jmI1LT2HTdxB1R0ZeXpnPDhBRTITVernwgCZt7WiAr0Qw3B
Q/ZHQ8ODeFxXFcEnp+Gk0M5b8t7MT7QyR9qQg3Ga9VbZ9XucmYu6gCWBCzigmeY2BkndAZxaT7aB
1OLPC7qbwaLkVBLFLy6mx/JIpByCzE7F3uvnKmbt/Fnpec2dqXlS3kqTuTHf1dZ9mMKTGXOyueBg
zdWyQYd3fg1ugNbI22jmtc3Z1DwtogLy6Nw9uWF16R/2O3hcgwgUIQKAvC3P09Z9tsMj8efM93Dl
zYmr7lyE47CTLkCnRsmL700fI+nhxZRlnbZO/P99x8fIBoKBCx6Fz/e/+I7/GGT7T8vxv777n0Mc
Asyu8ZGx8jHZ9b+GOLj0PziWEQY8UPxPF1jhv0xH9z/cx0iFh/OIEQuPGUb/8hwB7mAkNkxKCq/y
3/McmesiwfV/eI5w6zFMloWMUZdB0flvnmOzrJgWAbYxJULVCUWr6fd9ewGf/rGgLUChDZJfU/nQ
78b9ko0WhTvuVdjhrpnTBf7oLlzbJ9G0T4Unymux1Q9U9knNmDMwykfxscpf/og2Iwz7P/6oSbZ4
4GMfJdbKnET5f5ds/RnnNvy31naIl7LlSiQmNojG3/MOIEzF1jWrkIGZQP4fopa/4JRrdrUi4Y6M
3tMCr8ElOEuKGkTQPBGQp/Ajj75lXqLnh6M0LPu1mMRBr+jR8GVIzipE/YtavAM3gEl2DhVkD9Vx
qD0GGeewnp8UvjguhxA50ZmNGd4dFNuxRw6W1nkd/Ik298VbCE+8WiJSZGY4W2zOgQmco7o3F9OP
oHzmXFb2tamjX0qHT65ndo5iN/xtBxgiUPc5hfTo7r0JHYJJF8iZQw86EV2qi5i08U9+u6/VuWOH
EFQs4OvEBbvfOjphkDEehseUwMtqUU0LuR3o/GsbkFY/cX2dxi0B1RpL+J0+QEvRA9tpj235WdIv
3p8Y/YtF16jcqQEXFd5BOb2EErJ7kGPRXtXk4k1epTiI7hwRZ+c037x+aubhSYJ9q6IymwCRDC6s
vJuhxxnlwjCUh7Y/DgKlefhS4IJcum4PJi2eqffLohpcxXo0zN+7bEEkvtgDBYxldGrn6rObAVyg
DvZlvoRNrmFDCWfOqQnBk+tkoIBgftq2yYGWEaPhDZ8mZwTI0ySmF6fmIZq/BIv66EmP9P6WO/zz
UY8VACvpdETWVt2moXnl84YyD/ygPLKRZ9r8hNr0XNbXFd01znHeynzFywrBgbHSSWd87EZiBAOY
eETctCY599Z0WspzsLCsn450e+4xCAIgfIZ+6OSRE6f9q0dnOG5RdMP4lawEEN/QJ99G2TT+jMCZ
YdppUoO5ifzd5sAhRaFtjH2qIdJUSHFJB6Bh7rLY63eDiwSV/wPydbJOu1B2iCehyIjoyXTHg4ry
NURSd75VK+Am7KEu2lJVXMoZoPN2feRLjL9lIji45e9yDbBet1hJSCtLvAJqJ1hUpj6E5E6aIdMa
pKZxU8W/yiZnGtEwfFbgvoEhXMLIptv6p4HZOz3u6s2DmP6XJkNsN/TNqs1WH3JBsKTcQwmd1eoE
ehzF/VrcCNrFKjwH7cWAXw69/hKEu4Z/TDtFQYE+kjHPeoHqrt8cF2NFkKYw9XvBnQTFfB5tcwaf
Mi7kY8PQw+PcCt0Cac7rCAauN+YJcXkU6Wkl0UEE4X7yLUZWICdKAnEtJR7v4O0KL4CdWW/vKGTi
zq3T2gPPjPEFfcHRg4dZ0B9wx94qqKS1wKtwfZRQPJtXCDk6rejBwDxEeyz8G+1vyPbFjnMj4jn0
bgYWTA/VtIyOMNEwNOOnuwK7A/FO2C6SaNB4fVxWLzXIeE4gbSGu8upcBBw81z1Ezz+BRKuLzwY+
jYvnOQRLXo3T3ldNgthgzsBBWKQcBRmeTWNf+PBkvPXI4A+5ZbDvAHrWrDuQsMzA+qWD5yZzeAGu
+hE6/Y6tp0fIDJ7qWAoY7cA2OyQ4t6Tmt6ZTmZ3hhh28CrZuzY8tYUfiXrAZa74ljQEagtpNIoRX
SciJT7AWD2146IN7BSfw0axG4hOV/gHCwmkofuk6Ao78bPiVqQKvj8BwD95AoCWzGfNqjQ6jW3po
pW4VCvip/eEr8+ZBcdcBy3t7demSWuvEzC2v3aAPA0yZhh1V5+WaXAQUCbVMWIA7De+0CPeVMcgj
vK5Qf1mJIK4P9Y3vma73jgPbo0dCY/EOej7aoXudJGoiqKZAJR55wGQKECxQw8vseK9FQXfV9nsd
MZdE7rs1j+CCY3xP3q1Im8LRh1/7qPZKVHsQBSAczxnl+4aVaCycdF1PEryBMM8WOqZxvjbYUe28
YldP0BrFlCzRuF+VRrwD/ES1H+iwq+sgVxwJV78tr4KBLA7lbUV6qSgnGJ7XTv7EzIsdF8PBwR4Y
hXuVS/27r3C0U4HyUwTnsZOn9cBweNH6KtyXMdz2Qal3wXTetuJvmwehrGG1B0eJg/X9s3tQXO0i
bzsGASgaZLci0JNt58XS6Ays3guOhdwZp5cOJSjgBcylgMBg23dSioPH1X3AxczC8SzHLhXNu6Uw
y/uTpcgqCnh4z37w6k9zMkAjthXMDGubH1EtTm0JOL7JA8TiJj7sikZnUYlbt3fvATnTaNgRW0Dy
hH1RBd6nhCkaeFdVIqGNsxHZmLxzwIkSay8GwUg0eVntRbsxqrMACRfffwM1gsU667gF0okwSswR
S1jdFqoFPuLp3W1x0YjxVBbOHxs62YrcJ1rjexVs9xDNlZR95oQ/a3IXkUJg9c/KX6fth6rZsQ4b
uEFvvPhuK4TQPQQfaYRzY0oQGMnZiNRGr/u7qbwTtd+j8XNXsEOh8Ij89WuAjRra/jDMCrOdSoSN
gp3GuemG6wzkS2cgsS5liyuHAg9upnyCA2aRMSBrvggYplVXwfxc08D8CK28bv4uWrD0oAFuXZ2Y
7ur6IiMmOIA2S5n3XMk9WUjCH8t9e3okdmfUHIa1cGyPbUfSd+rZe+MCye9+1pGTlAFy7tWwY9Nf
a/RhW3ISBHl073v2mhjmU8+WXBZ1Mq0Hvh6BscSz5x5bcNwiKnPFzq4l6Uguhd016FhNi/EY8jfp
iqxV5RnE5U9aRk+IRCRNIO7l4yZbp6xizxBFEf3wnjZ/jwlWiD+gbnFlErRtHgp42J0++N2FfCug
mhWchAVlBoL5ezafxv4tbPWxRk5CkZz6at+XeAqNih1kTRnHLnbHY4DAnwnWcw9UoUIAPJqenPDO
cQB6Cf6mqLZjP9B60zpChD3a9eVwJr2X1mEFTP+EwVx49+W9sDdWKhywOFzZdfDlCfrqS78cXf/G
tv5lgBdbH3s5pdgVSAA8V8iurhjqYTAkq9SvngtvbbHpPCB9AlO43AuIcH1pf5vex4oo0gKpg0oU
MHcwUsR1X6rxDfeoqj+K6LcOfpfzUxC9SnfJNmsT2dGj1IdIAkaZzvAnKWTosfyoIHOrDcom2VI2
gshnfW63NjVyyjuWjvS4dGJfVzKJXmDjCy8Oac7x/Ms6iYqzd+PTtUcsoYPl1omngmNqCCa1KfvS
Ngg9TgtgjoXvLN4jBbQzVEARy2UvEb2BtxlohLlg3GDIDcKb9eVhFWHMypHlmMKF1C1ygJj3gsPD
HeOhrN4RfAe/fZPaje8bBJnH8JRheJ3b8FIPj2AhlEvxQtxTWGogQT9AyGUY/3SY9IKw1HQIKn3B
boiZ/SMilGweZiJgc24K/+AcxN9iE9Pu0Nf4UDBKgogiX/Sj8sq36b66XhYw1IT8Abnfm2LNYeLE
HYm+MGEi9ZEs7uG7Wr/JN/JBkfZsF/s1lt8tpli57KjHIJvVqVZNrCeDONWpW8wJhGDsrq9Thb5d
J9hu0JdUzAiwK2RZVzj60nVj4d5WDKLoS8xi6DZcER7Y7J/Bf7J3HkuyI8kV/SKMQYttJpBalFYb
WEloGYiA+HqebAqjcUPjnpsem5nXr6pQyAj36/ceJ52YBoiUHKsz3s0Bs1Q3X4ukZx4OZgBtpTWD
7Tzn9w9Lme6zWkTJTOwNtSqe4dSAsupxr1cEa4bimlvNespwIjMHyfm4NWlzT6b5wQWWZuMWr6r4
kqh8/T3cAo2V7h21Wmzw0Dka9VCvM1UDy+F3a+YuHH1cS2ImL2ttzJTBthJ7xR+XhrbGgtkG2SZZ
jHVAFFKWjN2d/iDKbTYWkaO2bkuNk1DE1VfnZk7zjla2T6r0fHMy+PI6zvEB3cTGwqeC0E42Co3q
5rzX7SHqDRIchrty7PNcDKuuUDsGr7yJx2AsmNaiGDFfGedLixyVks9u/B+oNqsZM6qqsW7LbmtX
87a/VVHtXzm9inTZ5aRgNGVuJHOenPiXFmQ7hMlW77EzzqFkntgPknLxfeFd7ufvog8itxU7ZX4m
huCzsaw8t9p53c4k2cZdrWNK31olgl/3qjkIgiUllFi1PIYJ+W3R157eretxMzJyB55xnvJrNn9i
3ljjwVgZzCVvcQblc95wqqu4ovouDrxpWPc3frkznDNsiFUyH8bhBCxr7XtvzlRgYRnDJtkF5XVw
91ppAKpCZp46MtYqlC/5OGOA4O0fThUlRtccW/dM8IJHxxXsXxmRcXIefCppEF/4315qcY2dYWcy
ph3qp9b5aBXWB743PbuURNPrpF91g0KePLvLVcdyyEg6oXWS5bedvSzjvPescTcPuOLw5Skh360A
SoGOekvSRWwpZqCKeDfU2cr0TjD2Cv3SNW1kFXsIkLupZGAXJytW2UVzoO2r8zxT33lLOLuPyjm0
bbdLppLb5thpH/BY1janf3vAUkq067uvCMLnyY81/JbBk6CNktVDO87b0vhMu8el/xoDuR0LCiHD
imyCj76ydvr05gaY2oZs12XHLj3oibvBHLUntwrEr17lmnaaYzADTMNAda4dmBScPYNnR67/OIzd
iosOQgv2E1VXYbIAweIJOGfLIOLQuMdy+TVmbgF7xp326fV7y+YE1sgR4h12urAz1Tab4mcojZua
BLPCCdFQi95cLpq9qWxjtSyPDueW9Muw9r5J6YM+gZtiIgPoUJ6K+uwWxNjp7gyneMw855Ab3V6l
WwNLcErdlbhMd7DHqXETpJ/V2JzdGQEncqtiYxptSMe49scwS8+9P0WSFGqL66pa8rDKf5x8jgK/
Pg7aue2eJioZi3AkOWqez4fmkMeWR8tvSedfZkpUNd8JEvix3m8XfGhIKtwZ3atiHgUTMlTGdBSq
PTPgIoWsDk51nf352RvAT3SE/xlte5A6yFpKjLRBe3AKvGs+BAfjHWs2ddpjWpx9A8RElb0MvEte
HIdlfd8ad3X7ZE9fqmv2wkd1zuawI5RmzC5AnmNtN2tt+GtbTAljskLkOeH0X1XmfTxW/BLzyE0Y
PoggMua3Rb3OpFW9nfEWy2/AE4Ga8JnVWyytJP4ey7elvwrOrIlB6WKr54KeutB1skJqbXTD2iB7
OdqvLgOunhz6Iv2HZPkcIVEMjX9kf9tJwWiDzhb2xsB8B9OOzhNX1qqtnpa0jYyFtKs/9+9gZ17K
FHXM5U5nSDbWYtchBjEJhlHzvjQMVrAzz1y1rant/NGJmulroV2085d5vAbwXAw3nM3q0DGTiHHo
BN2rlTNrdMv3EWHOSwPyt+rkJzO2L/FYOsaRKv3gd3jtWlffYO0OzfLie/kh0b0NIKL9QGge0KOf
vChqfodz0Y5fe1oCOfVbMjbcWzlPv+fSTqLJq0Gqak/OjRyIjYZBbD0FIV1lWFf5s51REuHGkJ5N
1HRcD+a4reu7vHjy8VHdkJx0f5skZnKPRWVi3kto7CmtHdAZcDL16miABAITtBvcN4LiFJDpDoPm
eTSKk4MXbqADbpAvaf70Pt6kiRbW/hOOsCj338vuVebu89xP36BRVsGlBgNkSZLkMKgaM8rxryt1
YFAPrWif5iTozWcva6NieAYm2KZXoDIbs7sz9QkP8pFRG3GHATbDY2NeM+PmzrGe4wX7taNSPpUU
dAZ5jL8CR6Qo6i0Wgy1zo9eYr+4I935k4uB1DJTlsJ8NhtTpErbdjxB51Pvi2NP7LH1+HNyQMPTJ
q0HI2MFjdjv+rzn3SedMoB7UOphPeAn3jkPEME/Xph1vbMbSntoibu75PSzzRmE9MX11sHFEJ8Y7
F+FOfXMSuOIhkScd85C6TsFTZj+mG4ML11A/3MRaei2yFw/QJGbDpXvNy3s/v5uJHQ53VWMeO6Yc
D+2wS9L9EGzEs2HvC3UmKVloWywuIihg7pb4DrnFPrty+S4qYzNpVHYpcFPTWhMOYAbMiCd1M9z8
MBLraqvB01vNv5VhH9ysI3EmsAHlrwT2CJwAkWB02Nfe/ejfDQgchLqwMh+1sdom3WbkfB+W/Fwn
+Vq28wOUX2TB/DOYmQN1zWYAFGlXZsjiUPz6JvrjBfdLpDtl2CzFZhrrKDe5/1S7Lyg2oNscdOFB
AonXpkMZRfi89x9rXgys9KadHDJbW90u+Lqftpi7QswxO0HyzorfteXPrVP6s4mbsV0LM32DEgvi
xwubLvn0DI6BW87APWV9cgu2RmOD2XaSiHq467XPxHvUgvrBNu/tAe+pD9xnWokG5dM1UXNfsaFS
EQjGqRvXMh88qYXFPG8d78s0dhK1fqgN2Ie/+vxGNQ+9yXu1mm6dGB96w2xPfpqjOnMW2MtC+o3O
rbgM+bWmETA5ozxePBAPK5zKaw8jWObRxrbjR1t8uhn+gFJujZazHkRJUg5b72swU5pgxQ/7rmwP
tUNfF5XJb+U+85+hh63FuFKRYrbq3FBcM59d85h94Hi+Eo4IA8BX5XBpqq/Gea/HYDVU6a/WcVlW
8V0AyysbvxwNCCqEFvMl9fTz0IDZ5N3WzN8xuKSL8Ur1zfwMJoiW/XiyjHzVQSwr0L6QNKeJ9CW3
us3EMKWc0LY6F7qfF+v8Rn72npPqr7bJCcTXCjmssIgvGACEuSXtgjBy6ZIlFfTmDw1+jliXq0WQ
JU4xXFTrvtQinRj9Yn/7pIP9Mdi6cfrUOPPBt4M9yPadjs1XPc85mEcmrR213Ri8utWfU/MMDv7N
cogGLMpNXEMN43btkNXscgvQDpubRapAbfGWR3aqPQUb6+Z0i+knPdq5EaqzK88NHojWI7heurux
vHhtM3Ou57u0TENTTns4KIekVDuppY/sEvbL8U4N2rc5BFHnAfQgC6+7wxYO32FpmYMDEFF9sR+q
Pkp8jK64QOrySfX5r5cCPKGxr2ampstvqbZp9557E321uurkwwTcFHijPr2Bz8hosKerlvWUUi8O
LLmELBOUytZCaeu6sxXErzPJVM/eZEZz5F88YlZjJMNP8SqXp1vD0Hj9++Dy7Ip555k4ZGocchqt
YJPS1f9RRu0qs32uAotE2ip+kBIpL7bbvRP8GMsAjDrb9oPY5P5BTNZubMVzUaNW4cfLJThsfQuG
+dfTLLH2g8emZcik52vfsK9ZrF+bcddQbtgxrl9EAgKq3XaYVEQE+4TwfjQc7SE3573om32SlqRg
KB3RBJrW2PZyq4vx0nhyP6ZX66dB9B318tNj5MFjcZuL3lOBm8ajlUiMI/Opk/3fhDs9AQsIwg+s
3T4VRPUcANSkkBsXtYchfNqeU3U0Oc4SzKmtAQJowpPvjO7ewomZFMdmvgENzU3cQA+eCKt6nDQO
sPNMeitDjPu0WjTcIwiO/fDoT/LbiofwWLj9fiRP0OYPS88FU2KeTbt7j2tttpDkx6/YFpHLqAJv
8QuzhYegkNl6rkkkwbmqdEpy+dAEWtSb1VanlLCAnGmOuzYRqTXTeBuW8ZBzaQHYfrollpti1lea
/slAIKxiDz+SsW8nMIGzWJfx/YirRWbt3WD0J88j2K4be6kEHcW7PxKUuHkX/b7Bb26C0pqb3S2T
j/YZJRkNd9lEDoxrRVrMg6yOSWoV33WaWoFAxJc+qcciDd57P6HuhW0wPhulje42AgQa8dX9gCaI
BC9/Y+hRRuvY2ceKuWKt2Sfcqh9TRTBCPPcUm1lu7QnbcwTIneacSz2OXKZzy/w7LT9S0/ZUTDgW
wZHhtEtNm5yDqn/JJFL5DAcyhXtBSaalR8qSsRcv9e2Tl1LUCblfvD+/L891M+GEX8LGg2wGpsAF
Y9ZkxBmw+SzKfCEiTUSf8F8Noq4KMNQqhRmeGnQ70prEzfAxFM0uzY3QHRi15ttWjLscZ8RYv/sD
d1OPGJ0k2k7V2lo2mwnNAkbRlUHJyMtRk6/Quu0s7ochPRfzFMY8d9tm7ktzDYpP4cONXVKWCfhg
PCCxAUjsNoRLtBcOzbAp7lzjNnceN0V/cezl6CwBinF85IFcjJiXew6L4gbQllfSnMJQG4DCR5P4
JoT1HYsGYT7hzEKiRw+B1YTncGg3NoaeCk9T37gHYCfXuMLP+uXzQsoerBqjIpT2NTO8t7p50Ubz
Wg63yx1ZIRvv26yMRqmtWPz5UNObx+QSKjrD2u3D5r7rE+ahGOL7Za85WKqL9jGX81o0NQLCu22/
ZxAC+AVYmR56I6/UAoCPFFBZvXgUv73y0ObOBfSkUqqndqgPvRN/szQxI7PT7jJbPWiF9W4KSiU8
b1vs0kg2etTPw8GCBdBJ7TLNVEUY2xVMAP0f+DL/ZUz0SNyiN4AOlEkXjn4Bn9FrF2SNbrywZmBl
EWLUEsQcP90UdJH5pgb6zEcODSH+yWK5qWjKyiJ51qB9dN6ypT0N74g7gFez1v6wHPLlp6jtcBLk
2xrrLc73ivnWbL/a2m+LkDKJcR3UbyAYtkCIV2P3M1tby6Q7SK8D92cMyqWFBdObT9pk7ObWQs/P
7lvyEBgOgYUNhIWCJt6DBV3fIJMm6YuBoJay1m6a7204Sj2+HRxsFvjGel/pGBcl/0kMohdfbfBo
5tquhUwd10SSh8sCvKR9MKfPsUYUsqM8oO+w83DmyY7GtFOWuJeL/+tVCCncDJSyw8SHpP5soMta
ynlMq/GYag40pPzm2IlGMhUzUCrMyWvLyU+zEl+ZPr4TkFwZxOvAETGAcXcagxKDStALMO+dpwar
nTLxDdvrdhnuJ0nt4nLqsxIOpcdg34JawcUbVuCuf0cvfe+R1hun4DCx5Lnn8JOzok+YPpaYY0F8
NRXoAVFjMFseCqu/cKA6zqOuVeA/DBNOB3xwX8VvpW2QFWZTxyWw4aj3iVq1JSjFpXskQHt2Jgsv
F3FioR+xT+igRUcg5Ur/Vui1fXtYFnY3TiSlQapg1kat3Y03ihzY164tEwhiBGR9rLZBn6ydIljO
Dd7SlPCG7Mfu0pLKibTOwN1HeGFwyc9aPRVgAL4q0jWfOAj6rwN2K40t3PNFsmBFLRuCVe99A8EW
IXYmMy6jRhd0fUNab4McqUVAYQEx5EJinIibZqW65LHg+GogmPtW9lLaIEfGqv5j68e2Khp/Df1U
XyvJhIQYfRw5xgzi5oavqUGhrb35doMgW+C05n/SGBIBVMHSlo+P0zi/5M54N+B15+Nvm+Fw8zzS
WdhV91hO2BsTaD7wVTCAyrw4xVk/kc3g11lxe6dGAsrLIz8J8R5eOwCQPJhcJLLeBmHpRoli78GA
QbMHNFJ0z4YyAJZVwxwZQlwKbJlrjKPZnhoyBGUAgCwzpx0zQLK+ex8d5fbwNkNxn8AU2wy5gYXY
FAa/lyaBM7MQ2bHJzsZ5VHXUvq5VnJIFZ4jjM41eEn7wGrjRSuv1MtQM3NNTUe9ks6AfjTcbeZ19
J1yjejxLUnDLn+ej7avxE7ECqhiAxFBjXjPFTDbHsv8hZLgCUfiLGjtzIErglVRJ18EZ7ksl5l0+
vXTsc9H6TKJjanNUOn7YCmq3ZoE/qROda81PvIIfdOP+yo1FT+vY/HZJck4XK1vBYZ1W2qDaEA7K
h50gqd9YSp2bdKe+ohOpafDQhqEISumGNUHBwSzGgzv2uMon+8dMqL1RmEH7ABuAoZw4TGiR03Ab
eOML7JaobNjjoDH1A+wEQs518ECMzBpiIX48yze3XY6oCK//mSCdF+a87RH51V0OkGatEw4IRXWt
Bgdfp+oB+dySoi4tBh5PiuM60VAmiuTY+eWjocvvVB+pmRxr6wA7ORg6GvRtNmVpz9aNgZe+uNqw
hEwSKRIyOawgVr9gwAkAFif0zXp8sBemFDPY6a3TyG7dgmuDNM93IZG6qfqYgzCbKfvvYsbvPZKe
EJAOoNPlf0qmDjRbIUPzamqufR3KlD+rRj9SSdowN54I1jfGnWbds23AihLcOaiwyWNrz2er+koK
VRzYDMJPrgEP03F1AqohpZ3r4l3PzEhPsFr5gMmqulRh3/cqAhnA7ZrbD7XuLacq+ZzqKgsNm4Cx
ZCnDks54nyq7X8etS+sFAWjUekKuRfHgu/irPY3hTFBfB0Kdm6oUKmSD2d002DnbAIgIeRAX16Mz
Hiyv2aQdAQnc/RTBDrTbVlqnil9UaNfMJ8f6OQ2cnMfoys0Qk6q6vWky9c9eh/JGdA7/GoSqQVNb
JeC4ucDIorb3grCV4sQ8gI83OK2V2cIE9W7I69Emnu6QOkvKr9afPx2yPxjT+VhPDg2R3aPuATWI
gPWyamYyVwYOtEir8i8P7MLcme1G2XjauqJjfOFGnojFFjvblpw00DouGaAUiFKmhbXcnR8mWMuY
dWEQdGydSIiDrWeTyQQPbMkWRMpUFis3o8T0HfeI65lrPNWCNaYEYsOjvO+R/lNjBB2SPY0xAnF1
GxTpZP8RuG2Cchibk0Z76rR4N5iNvwkMbeXlHqJDi7Gurgz/Wk/1HNVD/Nzy0wAIKrMNYwqPPBFO
kwmZyUenIrBbbgjSsH7GCe7cGicHcQXGlZa6c+Z22cubYXZmFpKn007MfCnfnr+WVLuftP5aWRY+
JvXLG9sgZmNfMjQNhMhsPOoVQMy0uEX12x2dEg2CUTLJnWM8ZYYdtTnxrxRfFxNyE7Oi89NlM+ON
YgzbwinvtcaaaKdgGaW+dlEDIMzG8ZKQw3w/dIRbZwazGx/wBVxwHNcSEHNYmRbbFROHcA6ELogN
dzZbI3iU82cAGY4cBMp56sZPgZNQMlaYPgodg4xndxAP/DvAsPiC7aGOqqX/KbtcrOPEBK7bjH8x
8ke95PNL3L+NhXdvmjYLjTT7ecnF3sQkiMRUXr3gt5wcd9stUCBiRBagVvtJzoclBfKbNAP1K/HN
vSH7RztrSx7Ie9NnwTbvMEMQWTIw7ndpRGgawUGL2MLERom+7zaEDeJ1MWUPSYV+PNq8vW6XgBab
3FdrDu65hAHaGm0eFswFTMN4bDgpU8M+5QQxfVdo26FrbuFk0HSu0Hez+kuk/U4wMudI6sgMZ84d
sTmiguOr6bakpxbAwkEPpoutAh+GNf8mi+8xycBvqs/jzc/+1tm0hiQ28PdBX61jO163wQDPbOwJ
IuNQL+FJrdOlqtdOnkUN9rlNKjBDaR7Qx17ph1wrT0XC4iinyq7ctbBiK+3s3342t5eKEsi7o7o5
Vb2V7mLAFXw39YvUFwRGejKNfCX987RtdMjaAKx3RON50YCHxw53r/BIcLuaT4i8pVSKb785pPzc
JIM8dKraFxwmTRVq9Fj7/lYO+BQPzZAaG66SvzFJt52VpwdGcqu2iP+WuLaYCpGwEJaNUnpDVetO
sONV5N1Bn2GQTdJqgoKlhLG3/Oo9aCbjBD79DrNrEWkkW9asPiKq7rH8wJiMDRtcmUHi3hRVR+tY
VU9OnQTkpCZ9M5bVX6yTQGBDw5+gR11qTUbtlBp7vA/zXU2WzSiqIx78hde2qQ9Z27/IqjDuKarz
3cAYuG0y3jTJNQiZnOE9JWyIz3CgrWWNwwzVVthbc64MUhAG4GYDb5oQr0El0o2exu2W1Wogm+GT
xclrY/P42BX1yhodZtyGPzKcP3caMpg1wk2btDgPjcBEYRamARaj2MCIa0MIgAN65jlNre2AEhQ5
LulJ6Q47OSb+XQYJVCnrw6MkhNzhIFJ6L6AumxMTjl+vWU6unVNFjT8JGbxVXGKVWgD0uZ7LyLnY
OfFPz5GGpZJ1O73OwKnHtGi0wbaIy5ci1epVYekDJkv5pKeExYCMOJvEDGgNLHmUt1vSSurgmHje
+2jCE3IzLJHaMAvy0t5nwEdTtjk3gPMtON0umUsnnkwmEF9HPIlC8H/lzU/Q1UB/YnuriAIWdMcA
JWM4ItQDcd9cvYSJS6JKpD5JJSmZGbiZ2ltVRdM7wS2wxux8I6ZTudY7T8d9VcfDibmZzpUBYaV9
aOw7WcDctRvMGNXc0o+67UmY4FC80ntHKnybAQZmXjcepMEZp2JFcLEkjto0bCiwisxE0amPzaC9
u2lS76Cxn8ELMut3TI88SMYUnTUmYZJMHWbAelNvRxQHJwOU7zL6rJsTWy/eDFMl69F0k6jR2jtN
LyiIs7lde1mBKlPjbDdMc2cUnEnDZONTk6RGOwg3bYBgYHNbTmRB132a8yfhzXgs8FkbhvLYVkgB
1mjTQw75k9uvIzTofYqYc4NLeiIMyg1O2B1PNs6h3SgKeI+ueZfYsc8sS8Ae6fZ2EoBbn1FukRFD
00XDoKyFWDMWrwXp7HD2SCTy0UOGEE/NHB/ZpPECJ4WNCMxVE0r322zujzHaXwEk9TJp/rkUki0c
AFNni587icV7E8gvm161KaR3BrmZ3zLp+SZ263fWwBGSZB1ZJsbgwK2Rn4s0+xCDtLaeYq1QnhbH
scrgtIAIYTgze2dtkdrOHPWLtPA6iWI2NiTmH1sTldQfftgQ0Gz6m4FrHoZvGGF5lOIrX9kmd6Li
rYTLxOGX5IcUk5HeLmcD6PSVCzHbaLnPysTe4kbMfBws9fKVZqN1aW/4Z8tjdQv8AwvS0alq7sAP
dKSAo2oicjfVJ+qSIxDM4AQ70MTSAoE4QbxGXW/4IEqdRD1IdLyAdGX1aBCuZJKasVakTQF6Drfb
uq4G7Ng2loiJcGLF+gomYmloAXnphffTCXzULKcimt7ciEvdFuBYvp48F9FirrEuJvG31wKWSfWU
dBCrPnCSmOSx5q1uMBuHDpKHAvxc6OSMYsf2PXczebHYBb9etLik8oDbpqeMF4byMxPEF/sY61W+
tEgyBq+v7ctvUGCbEqR4SL4AMkxu8KuVmFeq4kyVzAuz8BlCKiDa7jSfmu+cc6JzzJJYWKIJVqV1
qffCFWeE/x8F+icKZBrEdv73KNBR5p98kBvt7n8uXP6vTU7//DX/ngkygn95DvHywKFPA/hnkPz5
j11M3r9MxzQtenOGElD/+dL/uYvJ+heLmyh1cZOQAPpnT7Zo/lns6rCmybI88ISWZ7J74P+4iwmC
4f8IBZk6m6BuiSTLc6CyWHwX/x1E2POd5QvBIdi7EMkEeNMMRs6u4S2qmrzFYoKhdh5oX+YxVQfd
afGMi0tigJ4PbhB6ay5Qv4axOSXJfJdDqo8TkolS5YegHv6yG8v+BrVvoNsvrF8Lsd2+ci1LLB06
7bTIjVPKWrs12+OLg12Cc3cxHAy9dewL73N0DVpfYHs2WqxF6Kf2kpc+1h+LXr5Z2kCZ70C5cq8V
jvj+ZNdgX1hQ+cnTLUNQUNwFFm2tVfAhbQ0YWRUnY2FA78rBkGiwtXFTaxZ1IKBgY5kdpoTYK21I
dF2b/1Azr0ESsbLCu5KA/E4lPLysGrfKepk5sQ3IyYJ7oxmaVwccV+WwsE1nKCVZhyIG5e7S1L9Y
LjidfPSW41Jz3XSoH01Q4ILB2xv07A7C1exjGjROtTG+LqjsjmQ2rAL7r2mS50XVD84Sv0oN38eQ
MCMPGMKq7KKNWrmqbhV7HZP/1GdE2PZVD0xvXek4baocodtmBFgYXEge8jUhR87e2WKHSJUy6GR6
n1Tm61AUmIvG6tvqi3EzZ/xFhDyglAsfLx8bT3qdJHut0/4YdvfEaMKm8w6qjWCmENQKnxoxrtui
Hq9pCDoMGHMbiH8wXfxQ1tNTW7D9Ye58HfB5F9ouF5c/8CUlOGy2XGJ0GgAvuUELB6NBUSHVlV5m
sOK53l2wRb94Xq12PJ3V2E5MMUGW9514aRJ5R94YyJ1Rn/kQirXtqxwC1PjMOlC1cVz2m3TBJsjd
Jy46HZwXJgkxWM8Yb90Hh8fXovN/TVAszJbVGO2EdRh5gxk3dKzibQG+D56of0YdRufiSVA/Hob4
nr2BO1MNd22yfFRdm2yy/hd4MlaowXrTRr6UMMH/sUUCNE2TbO0Fy4PrCrF7KiCotwbvojXgm2Nt
AYgj7WkJID/984+6sZ+Ee6mSQsfO7udbqwXfC9i8YpYh4YEfwcUfXVZQckH9kIsZfAkUYVVl5bL3
6uDXs+SBDme3lGegIveV9B7xYrFuxQvOQ9BmwKChY3q2fEhTum/SvasloU/2u/zKoYQX8cZbBzjz
ONsAAG4EMoL/qODS2WaZh00vKEBIfiv3VBZYVjI3x6vSHJNau0iWGyj0eScd9ScP/Y3Y98fNjTpl
xbUoGVk2Zb6bCw9EzgI1Fy/ntnTGV6INb3iWL8EEQbO3r8FEggrfS4mDezbOWk1ray4OER8Thbpm
AJFj2XQCqk0pzT5cDL5bNZ50WcycEYJ0FwoPbqjS0XYcgOdJFKzXMqoN7B0+GM19SZ2UOy1D17xb
a4H8FhJZmbclvpUCh6nv72KXfYzCOhqEwZFUXwIX7wHb1MCVwYJeiq8J4a9DJvDhygE1KD/ltDDW
sl/TLL4MffLgt9mlKeK9iYZt5Eyc8ENftET2DK5+bNMZ7mJZXdlUC2Oyrr0VHMfgVCmbcSdYfHSZ
1eS1QxQ01q/I20siy3NQaGd2XN/Si/jBreLqxMGAqaZ7rQg3HwQhqrqECprsuqD7Y2nBV9/CRK6g
CE400iYM522PrMHeGvws8hYW0CfZUqhT58bmPRJAyrAdnHOHQU9jneymn5uPSZN3fpft5lFTIZuj
Fjxmyb6DirV10kAAgIO/xKBt0XUcbpyZq0kY/sV2CS6XVtxtsYMgt08HbbFY4gGmInR7CDatxwqa
GZaP0+Den5MkVDMxQY7VYRSRZ2ATXbQ31VfBIceDweyD4YIiiA7umQC9j9Ath8fePjVVeu8on864
76J85Ih0eszIIF0pr0a5SxahkVaHnNC3+tljmeVoLdx7fsvwO8GXvpCRg6g7RKNpvhU9ufmWXQFR
me/7pbfI3zcbqy3rrZPTcDcDH+DM82SY8+k/KnSIjn9/rvFPK5dRbqcGbHU5yX6QLl3gMV2HM9OS
t+z2qQlcgcXAzgKnPK+tEwzFCAP6qyXdT4eUN+GZ61ALXOXO2qrYB57C0PSL1xpQ0MrwrSfXOA6Z
uXMLuVHde1lhTEYEYnBcH4skuW9H/wWoWdj1Ktm1Fbhw2+4AJQGncfDLGGXwHrjyhe13eyeRl5Q2
peyDd42cSZNqbJdZPua7NNN+YUr1OQBFtsj+1ogEFLfo0pq1WZYixSRen81KRHSnT+WfEbPabRaR
0AKT68Ph152kF3Y6X3xoXM3QnZWdP3rWLtecO8c0fuN4vrAW9ghQhTs+23CWINH23lnXhbcFuBjg
6M9eitHae8m3nqgndJcHlKDXIm3v4TFg39yPYsHm5dxklootJZq+Lb9JZxN8S95NsJZsg0P8RGXf
1Yv+nFXVoej6fWWnP/z9pBuH7M2VwWl261+tXp6hm054a7wSGdb/oVM5yFp/bFUZadrGKbXswNIQ
1NYCsRt82CqGrn8o+NuYKtxAa9VT2kHoGIuh3yVu/RyYqJaCyGW1yB6uLb1Fn1UXiRPmrqV55Lve
0uc99W3BgCFV7UFihN27mqwA/GQ/Av8bm1xwTYkhZwFQ/qZS+aXyt8HFQ2Sm32NbHpEeMgYSRd2d
YIRc215/HRRcikoEDzmrAbcOGZPjP/9oNbs48hVODjswdvPcxcdS108UAAxe4SpELIbfAqUOmFLy
s2TWR9J1n4zkP3yvPQBtxQ9Kpv5xRPDdmCMjHF2ADysC9gSx03Dv+kCxdJns8y9haglk05J7p5qZ
LFfXiQxMrJzQmMeTgJBzdsVbPFkenwHCttpAKqQfCVx49LFgbaeNJbynmY3h9Y3mOohdNZNSUcFT
6hz7uss2CkRF6sp3dle95x0Tt7SbWfJAAqOUS0wIavbvq1uii6HH1CHJ/Bt755FkOZJl2a30BpAC
BVEFWlpq8Dkz/o1OIMYcnCg4MOy99b76IJJ0Vw2qNlATl8iUzIjw798A1ffOPVfG44uHAzBgoXic
0u4mafrfajkvvft202/HicFUXI32aUykDS47sQNvipcYHcQZl46/YdgMF1exw2lGeFQrC3Ooen7R
WGHoPCmeddfeBUVDBIzBs00LztrVD0Our3xuv1Z0MMso2ma++QM3+DJyE1+l9fTb9NSXOOKes2KK
dXJJOTaAXz5dM8jWMJJAqEa6+pZF/jvQWYLkJhy3SRvCmxLjnQs6vWOAwKSvPjWTmFuvrNk603tI
RVdzrOre3pfJS4yQi0aOu1GPvBMK9yhgVmvMVoBYFuEnKEs5jrdLXUebmWzGy+yinQkAe1gMoPol
9J3LaITXWbLhFJZxjlsk+sP4ExYSb6xG6Tb111YI9yV7VYX1YWYV6cUIG14Ijdy/s3I9EHp/LWP1
MdvlYS7zO9utrrZVGXx+yTllEV80BWOgmBSnkeN1sq1s3PYZeLvPsC92STDlzPI6y/9jlTc1R3oI
I0jz2b64bvfWqfTX41xF+xgnbYNYWGz7r1SLMZ1NrnH3NOtgRxXa1UjY1/QJs08d88Xl54n4ieLB
H9fGRri8LpuQKBhqKZBxBgzZOAz7bqYDygih7DDCfUSS0cjM3ng1+v1+csOzaBXStJkfCL7LlKgQ
FfeWY6Rpk0WqLQ8Yq12qJLzlDFvdI/O4d2NO+9n8yUfALG7i3WooaJe5aO4jPz0bfXY3LIfs0Cb4
6jB0iJIfvVRyOhMrl6ZGtQlt6JShxwfR3BWJfOxEyMA84Wef5p3H5S+AXPC1PWoeueuZiQ5IS/Kd
cvfiE+eXms2XDhdBWhxDG6Oc4iVOzmdZYSimPwpHfZA5ycoZXrHE0Q+VdMAhYFxWEG3qdH7R5mRt
EovmxIZ6EUJwoF2j5NU51qZ9rIo/kjZ39kwP3C9e8DLSsjVEyz+wRUHUJQZwqZ3iohy89djpZ2Tw
n72F0cBsWcs4ajdHwUNEnCMx8c0hsqn6KESdOd+aVHNCesHhxNq6DFXy2oTNoVBLokRd7ZlyRiYw
p4kimNvZk/SOuTyGTXFoNEsWw8yuduFS0OPKF4TcHBzoyF4bSXuPpNnaizXjWwLDjLXcMH4s6aTZ
lH4QrXN3PMmgj3djMtYM7w5Fkn+Ybp/eQ11nmzxf0umUkK0NhnNn02M1pFg7g40Mx4L515r3BtZk
z39WIrgIrzEepavqjWJEGuZ0WA2JeE9H2Wx7wIlt3pxdhSmjiDzzmtjVW4oV/qaWjXvjuyYJ5ZH9
5EqaNQY1y0R0hrgUlrQmTudSuRUSBcswNG+4UrK3t2IMyZ5xEGbc70n33CQYHW5VwdElDp4bS28M
g7/d7Mf8nFGCScFZfmhZZs96xK2A2yFezLNp5/6BZzB2jhVktyUnRGL6C34UcD4Q3GvcKn+yKD1Z
KRoKuuoP+w3KMb0sO1OBxdIMfyLWD56BY3MchMovLeToRYr+s5qGd+oJXjRd7oX+g8ywAAbBpqMJ
lXhz1Zw5/pzDOkWo3zQnk+l5YjzZfftseMSeJqBLu+Y8zlIJmKov/R0A80U1xhXJGN8eN33wTPFF
dNlms+BcPEW5LnqyEhdC9ojBaWr1SzRQh2AkiMOioCx4PfkEUABGdqyKToFDB6+EdxMVun8sbloZ
7Y3LYiRhXRdb+SPWSZalpl2s+4RbZd+X12EZtv9lsUx9fxPqbj57xRKXJ62ykh5Pk5iCpTX1U4RP
7RzbZMeRsU2JtlmMWlpB/3wXEBmychp7iaiSeZR2vTYZtod8JUCqYrDG0VPbKWGflqXNfHLi5QFd
oZ7smudwzClv0MQ0y/6BhZF3jiL92GLl4zYabp3YhHRrr22ZnM3A+mbCw48xqZcOJ+FcAts3gqNZ
gRFpyFAvuUl2mgRDbk3zwlLi+tDiN5GTfVJN/kb8/VdLm5xS+VTa6q63DLLwoCUbqXjkWI5TopIU
w2PrzOq+IsIl69I9qSF7E9p5ALc4ZLBvnkAiU2SEzWYzIRbThF+2jLg7BumzkWc3XfqZt9Gd7sFw
eyajxSgzepscbJOjY8Na6pQ8LAelRXh2wOv61HbZu9+H/tkEvPLCGXDbaxTL2UxuRxNXrkP2MpU4
H0M7YfDt3IkaMNzijTW7xS6q0KFYgebGC3tjU7Fm8332SFHnRdjwjmI43wXml5zz9Ih8q981Nl9z
/l60fwOip4PHgLeFSIZqw76V3TkFh6mye68GdAy4FGmD4GkY1L+WWbHA0umbrYPTCGbZ996lOYgQ
E7VBExrz48rTOCEqQlUht7Mx6pAmTrdDUxyGklsnvMhTgdJ4ZR4zv791l39SABGHXAORNjxccmz8
aLyLNa3pOHZuoqH+KKz0pe8fHUrSGCAxRaqJ5DQtchr06WOT1bfarf/oLMjOiVG/VDYfgjezwXP1
bT83YAXaYrsx0iBAJ3DPjhvYiBJZ55B4mkPzPJ9jScMeDW3OzNorNpongYGf2VW8p28KuaKHRzY/
xznAdm9hCbSNd3tGLT2kC3kg74jGflWw6oiMuJxPT6HqQIPYUvpHjts3cdTRofagLVgfN78xovid
tofOnY79GH44TJLalkxY5rH71zXyDeGS/tS3uXmN2vJIb/NXR8B0kG11oBb7Cv3MKTlvUr4S48MY
RRhZauQn+Pw/O0td0WDyI8TLX8gOoSavcDu3boSlTqaKTkpXD2Mh7tOWD6MUi96Qo5eDIzhBvU5l
BDR8j281Mmp7J1MfOrH5shtz53FeHD3nThM1WmOYuieKYEYE7VLroQ3iZE8HNiW/Izr3sr5pXDA0
+oqWuAJpX2WlBzNgpJjH/s6BGEVe9NoSPlQUHlV4TvYURrKi8X143VltXbsnl8tQhRNNWVf2dgw6
79zmLllbzWbFj8W4b2pApCGnULXry1t8Zsmx9JRaGZ2hDo6LE4gY03PZAGlZbOeTkrIMl5qMGgZF
fI6iUJRzVj75QgnbD8VYU6Ex9yiCkDMZlfmcxPMDkA0qvCblbYtb0i55drP7LboKg0AOmzSTqlPZ
8O1K1taea5yTvzMcmdzE1kCyqh+DW5jNxbM3fGXJ+ExOk3OuicFxohqVRGq9m0psRzPuG7vbBwP4
teO4rLLM8zgWW5OD5VBQAGzpy4hBLmzaszfX361JQy5DDfNGJpKQG6DAZN2LGP+a0dnfeYgt3xXR
Oa296txjHswAA/hi1Dw0VbQi0NpuLTF9Ccc3IYBMn9YKIDeLEgMxUXvRzOSckpY7PlMVJp5kGqDR
h9r6qHNegpMJqdEWkozC0h7n14jTuR4EaEYrht61tU9S4y4v0/cpJZ85WEzXzJvR6w2ko6M6IlWp
H4y6PeYNgJFoOVIPbsFxZK6uyohe4EzueLhC3TE1njtK6Oz4YS76lab+Jsjzbe8aake/G48eFmMO
3nmVPeW1eiyi+Au2kBch/eub2rJevZjfteubjxJHFy8k8RS66jjJNjxEdrnFRX0baP3IZOclLS3q
dvsSpVZFpAEZom1kZ2Mfpf499QIn11bcYd2jLZll5nXUcwNro/N/r7f+ud5yfbY//4Xp7ubz//zv
khks/Uq/dGkVbdxO/1ps/fU3+PtiC6WdY1u+5dOTJenY8sS/Flv+30zfcy3fY3W1UI/e/1tsmX9z
4ZFcE1wI2YsjMeT9Y7Hl+H8TSlqSNZlAgvdv/+t7/J/hb3n/99Ks5j/85/9BR/19GdMajMTPWkR7
/850Zzk8YSnXMlmwmZ6wKf/6/5dacGeeNTAyXlOet7F8pL2qsb6haSU8K5O4yYphjENrgznBYCGV
fEej8VCU2VPi9K8zhXKcbLrv0rdoTunXTGDdQ9aH30ntp7BoYEVueWfZNZ01fdQcWD9teedW2yr6
ZE6tQHqLi4szBbCPn6CmBlMXGDBQ5E2rvGXDxf0+Ip1JjLsTN6E5G6fOMZ7nuv6KQDIp/+nfpnhE
oxw9m1hu1l3OUVE8zRMdXm7JRhoQYFO1tHWRVuI1wu1yzjKS/WOKpjl9DVIfIXWUcwgNxLtVT0g1
iw9NZl39FGMNP4rQj1U0p9LmvjK6U5tifSrH4iPxkCvk4p2ePuZAzLYZTkT2VrvxY2+/lmbG+T9O
LzQurLtgKxzCsKnZHNoGT57Bfc0W70Xd3jmp89IIA+gjtk8kNxiElMshEq9+/Km5xIh6Wj49C2eI
m2ztkuMs9VMbJRcyWJi3mJY5yDjADTEfrNlxShy84q4u8fSMxcvUuhVnRP4CveZJyIGji52hxkOC
N7vBfeIWuEZJT5L7RochxvSpMz0UUdhhx/Y58BleSBWyrM/SN1222BQqvZN65xNGYlaRsWmpCcI1
KYXO2bQESNAA9Vl8kTGvvpmPi2DUSASE0NHOpeWAsmPQwnht6aWe3SnffIdOsmmiugjvhlVGZ9Jf
Bf88BrFWdy+Vt2s7n3ReT3sWc3cmPDjpRc/SC4SD9eSIP3Tg9r9qUNxP8kX5UE1uTJ9b/sYWU+96
k38Sr95z3TWPJNG3/OTF5HbHP8WU3vq5z5Ewn277v+aidbKHff2i2iU/W35y7GrMxXw9YZdtF+o4
RQ9QyDszzl7UE1pV/4DDhMVhcqTuqF57vBKqsb2fM1ntPC6ANgkXTGtzzlyUR3Ju8XZI7gYKVMkg
hdeeXogWjurWJZQpQd1WXtchR4s0t2vYSaGTP6JMD03zkqXVh6IEgEhtd18GS5Z22Di+eq/shWII
W2eTcRrjMgmn2Nn+IbAEGCQWbYu+SDEk1M4tBThhG578xtnJzn3CNvdSdYQucUJxOit66l+NbR93
H5IbEmrl8dK2GUBR11qMgMeLpbYiIe/ieWDnSDTfKmFw7R1JS7X9c2KmBNTqINwYPIfYbU/EvQdI
FrNFjWMyMDJk/pMINW1ij8objlmntObdKPLpB0w52vnteO3imc/Oxyjh2eKcWS742ISa3V5ywIr8
8LSc89kZSfEce4nJzzV9LbZiEWFNmEE84jKTMxjHFlBGYMQxbPMr1MkxDtS7S4f1ivFywIz5xcR2
vK+AY1hTsOaVxaYoJUDU8nuvy+alKv0chJd8SNjFG7VEObJJAbrOHupBHx0LjV+uJqKEAKwd4s8u
DzMWVHZBTiAj5NJrtun2Q8tAamX2DtWvr1PJaINv8Ji4PDRr/cOfEKqQ2EjWMX+ExkSjG3fat565
xCaqRuPeTqZsZ8ZTeqYMkekGx1KP2GpjcO2R0GXCR61eFwhABkaiwouyfc3HkHhlyheOPWHjSXze
gclaF2Y9yah3qnCieLifVorb0W6I5nBDTTL2Qk/XK+p8bR4RBUfXBhFWQgTUMvn6sPvfEFh4VSQW
VpWx+Hd1f8fhwjiyEiCgpXEk93HOdGDK0wvG0onTX9TscF78FNzvHjUHbe2BZIXU5tLhgr5oQk3u
zyFVqSmFCGbiMtij8lSE6C3SIXzmCu8cjND79MlW2PXVcfDNzDT8aXCCoeZrmPJsRoX2qg0Q6oEv
B8u+8q1yKk5qynDX6A/e8zk39h2B+HPaOusRIRXgI1vosI6/PbObuQjE8EDj9JaNFU21+CV7RI5m
xYI+MtKT37J7z7qQy9rofwubZHYPd7kZPSYkfHu3rQt9CNpi84eOX5uX7U/zO8SFD4la0G5iE4/o
Z52fbXO8q0P6JecQkrefmMHHS0AxMIjj+BstyWvCNZLBULaB5ZKFQNVfjG5+0CFpx7FCTKAjsyEY
i0XMWBIdtSV2BGBJAw750crS3z784rV0HD3Ne7ZSl6qVzjkcqWa0aJUz5pSOVnSmIadExqlLQTVh
U7NMnqLJGPeGD+AeiNs0ch0kmKo7NIp2pKqQPy0kIE2x3QXb49JQXsQbBAWS5RktdgdV0/wjQXi4
7xswHzqQJ92a48Zq4fbbwjjYNX6flrdwrF1jF3vBB0rbn6iUP0zJn2TGpscays94geFoQ6LxMoT6
0NgCLAkmPSdBu3dbioZZArTeO+EUaM6MzjMURZs0dDIKwbhjNUFGQBVF16ofvZsxHDazqSikHRnC
2gOP66yqab51PY4i8VhtLTSlJ6cZ7E1mYU8CqqAZzzXJL4kj7CLGqlJ9lrU+EjJAHSXJkIQS90Pf
m18EL65OM+eHUJmPHAERo4Nl7pzEw8cpjz0xNL+Oo1MNKUQRGbcgehFP1vKp6/k2dyeco2XOXZg6
XpZc2GJgbgYHA0CbXxp3fKpbunYUtyuU4EgtHcyWelJvDVPYW5+nmjPqs2OXeE3MpNv2BSPGUZgM
0LFZMDffzabuj1UTb2rcWZj0q08bGpgGlrUSD2My7CezZ0NK4a9MbVBxi81O3ecYS5CzJQQk1gNP
7RO+iClpfmqXd2fWKi7dCd98IyBHMs70gQDmTDOKjMBqEJujSCZR9AUa/mTR8qW7Jt/4Kciq5NIa
J3gLo+zGhI0SEdojX/GzHUkgXnRd7bYV2E96SknKST4UoghXIKVM7QdkYY5BXr0LeNwehtprd5kG
+ANxpy8OFUXym6vSW2VUEdHZkMPNkPhAqpTua4Bey9TtqVI1seyIPZSN/GpWLexSf9ZFY+4Lv3jX
rvNij7Se2qW68t2H1LFcZ8tG5zTFJPmpM24aAy9fJZcGs+AZJZ7FcxU6IFZcHOslOUYiNsyL5uTk
ULmdgn70E7ZhvBe2BkjVGh6Z5+BkHrFIEHOdiZulAe+pVquTSsFrUvpNLWlTEtAEKOvsYYvV/j7N
MeB1XI5Je3HQ/LZMPzlU0GHUeRFIJ6qinARNQ41zgpaeb2TV8X6qMeKYXvXWI6lZZbhbp4jzsOGV
Sx3nKbW8k6gd3Mc91KXrfkVhfaVSkveHEf1JK3Fwk4QQFDAsdS45+v7e2BPSXfutbN+ttFuHdugd
fDSlOz56sR39XS6XqaU52dti0VsE4YsT5eRHmU65MSeUquWHgq2hl+jslCjD2pD/AKsJJXs19atU
2dEBbj5gt8GuVwTuyUYMnLbNl0u3pA4ZOfsFrWjoKIBuPPAAFlBYCrcdUdw1IxeSsI27pVU331C9
zXIK2V/Q0XpB6jFb68DF5xcAQwOWb7Kwg+WbZ9I3UXsTKZ68uC+QIOa/dLrGO3copzXFxXe0uqMw
GUy99hr0LQKA3MmY7RpQQAiRycqNNc6LsvisDELkiQMa1PLlbFghbnOKocZ+JBfrtte6DqZdG7PK
VUDDRMvTXTygMuu5EHERg8hBLUIGPOoDi2xM0oG1shOBy2LpIHsi2PXBonfSXERjorAF8/KAH72M
5Hdo09PpYDipLWACvJUuzrnsHDcA1O1k5sxa5z9RQRZf1XLjtLzRrIZ3exGhdMLIrHi3ij+qBUlC
kt0xQiSJ19FAwgS2XHN8pTCA5/6aPdY2Rp10yMPmPov0c9i4A1kKZBDzLfXu3cktsDekoM94E+VG
Z6laT5gmdqBlK1YV+KQEewSuC6uIKr3noh8XDPyBnjgGrmjajk+jo0FXXFbVfYtaKELpY1QWWajO
JZrZcAaceIq6ToHcX1Q3neArHVXdH3a8e4sfuE1pUAEbcbkge+M5iJm8krR0+lqnglbTpZtkWn7r
SD2TCm6vnxCUtN1j6jvjelg+94LFApMtvE40PeMLNe490qBby5RPMYJSVmn2JfIqBnI4D+sxbrcS
tIiWzbMWDncWkx9vMVKZiIrqg+PZo53hGAsmFjN5LqYdpbtXpcxxxfLzO66KD5+OGGwREBoovlIA
K9J9Q+XumwQEkoS/XJc2ZfJ5qPYBHJDone5g9oRHEqm2Y9XcDKEFb5PEtPcydxqc9sy/1Tt9OPdO
3EPUjEHPT3YOKkHpnVmymU8IJm+oXwbKcfKryaIJZxTawbmcN7nJFZ9EF2HflCLqcujuhbaP2uPO
7hMY03N58pe/UxiQAQ0MNosYE10KI/gETEzlrYu+MTQ4ztvxeujmAh+Fy09Y4/wJlx0pFsmjTsd3
f7bDfS3M6JQehewPThEf1Rhvk6kdP11vusYj6fkgzpHaTcN6GOe9NVQcs7FLydYHuZy6reYHj4wc
J2FsCdGOnYrZjzsPAY4/eu/Yie6W/l/uiWRXwo7osHHXe26854tDyVrWVicZDXcOMAAXQg4VPEnQ
TrPOpZfmRii2fU3FrWLgx1hP+uQk9qFpLeAb1GlhGXARWao4A0qTdlHP1Drlj7HoZHppTfneWxzc
uKApglUVvd7uXdhGOK9TtsxpgkU8HBTHb3JMtAHl9mkqHYv1AG5ZKybgwV0K/1L9p0mibzYFOD8H
6Nci3ejRDEhAMFENqBYq0+FuynAJzNIhuIF/JQ1I0/qsJibpZdwTbF6vXcjEVD4khAvXbNGzTeZR
S2ZiKuEZEZ0lhhvSpRbZE/ZRIKN47hrUTnHREXvKXl2v+zUd2yTkMSDEmjtSnyzNrpnFTEcPEuiJ
AwiVRfGG480GnWR4cHLn6AR0jrjL3Yu6prsaHnZF9fhjGCVEWKuj3Q2vVOJRRNCTu6KCcDvKiFH/
gDs5ZctaftLU261akiv4CR79gTFoECP11x6PjYA3fTXndEjZ1t5qeJBxRx1Xc2vDrcX9l6njR1fY
91bZZJsZoZnAbH0CTKQKmUJCTPTdzRTHwdGPYzQ5xTPhuCfi0Tcgxl+pgazHd58IdzokVdks+DAK
ZWlsE5O7ghyjbSgHZ0+U82EWzYYNCtpPHhmAary5vkZKy/ZNUWKwJhELr0milkUJy/PhEHfaxqPI
voFn9WhJb68RkcGBsQuerWLmWFZZ/K5fREY6iiHwSIS4jI5G9ZxlIy0UCNqtH1UlHxBXe7sZNl2k
9maNzp+1PAtexbVhFu1ZaLre+tzinshnNenx4ofstHIW0zOobPDso5aJZzUQ8fE9vG8ep1y+lGWU
DFQF1saq0izvs9y/NKLtzoNIlqYb3LrU4J09z3k1Z342oav6bSK/DQdrq8+OaxAi3FFVe43o3Dhw
HXqhcZygYABjM1NXtqpzUqaSA5yiz4vE67CtqcJCrEgNASrMT4fU9Ypc7JcXhprg/XjN6F7aREPP
8Wei0o5wAHe2eE45bMFLVsgA9D2tfs7K9ZwfjiMXbm3ejpIkFDk1Xx4O+F0005ir3U8Zon4clhyx
dmmxNzG+p2yYbYdNW4EHj4UiqJYHdRzN/PfGUl8wHAxj+o3s+jWJ3H1QRY+j7X1UVmAy5kd7T4YL
MYlP7S+eTvLhrSKO6wW8TmuPnl1bbwoKFKExYB9pGyrorwhjhAxZERj7fJ751qOzG/P+3k4tfW90
Pv8+0YLjhVuZN90+C/tboUnl6ZK9wTAER8+tvkc69oyJ10kSqQYpEx7/rL8rk7mm/WbEFFMYS6iG
36lIxdF0QnSJ9GP/92bgn5sBaf7Xm4H/LO/C//tfeRdJKoXFgCekkOR7/7UWkH9TwiTqarm2b/6V
afln3MX5m2eDMvvSEULY/D//tRVw7b9xBGWFYDPGN91lYfAfNgH/6WaAjft/2AwsgU+HrRoRHcwe
/K3//WZgmSbyE7toNeiZXg8zcgs/Th+FtmB7EiS1G5BCa4+c914uEFC74ED8u784CyCUqOJqphTG
2oBYUDR0a1fegfJwdRub/SmpLcqxG/9aUw7m1e2hh0SKIJIC6mqJfTJcI0h46wdVeErRhdJj/5FR
zzrBNVXwTY1FJ+QCPGnIJ0LFz82CQokFigoWPIo8Tb3LFmRqLPMFrYdlFOWDrI3fzP6T8RTiVs9B
dljAq3pBsFhc8rwxwbI0fJaA00oZFcQLuCUCbJJl8Gpl3IDsaBkcQXmhQ0BUC/elFwCMnvR443RJ
wblgkyyQ2F+/YAH9Rj84raZR8kn2jy5kmQlh5iyo2fIX7QKfqdx71GnHLoDdB9C2KXNOOJNrkGVY
njpO9iPJugC2OocRui0csjuipWdOU8tSgu15v6BwNkzcABsneC1qeDmjrO872Dk0w8G5oAt6lc74
dpsyoP01JynRcxDH6wZYsIB4uonZXo/kHznRhAusx7DnYzYA1AOD4VXl2MNeL43lZtWEW5YWZ9el
XNdng4QyPCp3DplY2YTY4JQN95MuyCDsoAlDmHRPpcyuGWRhAmFYLaghNAGyWN6ePRQiipA3v3Iv
U0betmD6Y003AWoDTkzVJlo4Ro/tK82jmtkcI3kVMR6oFu4R6rTledeipeZjt1qDfpLmaqTl3QQ0
GY7OB7GPV7T2fHbvEWglXwzeh8CWEugyfW0WAnOkSnIhMo0cNjMB0pQMD9xFyx/PbIOy5BqaEmCu
fam4NUyGqCAw8wsmb2YgIKAKFNRYioBLrhm2zZ69WgJRzH9wxhXruU3yOx3uiuSlrOFL84U0HRfm
VC3waURXeRE1FAE5D9PCp3aAqvFCrGo3H7eOZj8kjfI3BGtV4K0UmrAFAXjtmAGSLuWIYS00bAgW
y9z8nXPd77DwsgJwlsLZn3khaRk5CsDaMiyvrXFf53RbBX9VkLj6WIHi+iC51cLmioXS/euXeiF3
7YXhzRaaVy1cb7QQvhmoryzdbpcFMTHzhMs8UQb+pWzYYOuzHUlppdNv7OMybefs2FB9ALv5Qls7
nDBgysIauwt1nC788ZAwBS0nPrJY00EOpBwCK3dAy3qhl9v44ljGNegwoS90czmf4lHdJqZ/rRb6
WS4Y9MJDzxWbMxsJIgOjQO0n+dZEGbUR1URWRG783tlhZaTQHM66ZsicCtZN8Ve7cNguXCtO/CNj
Cv7AGlhtsVDbjt+Xuwxm/amnToMlX3maou6DKvfPEOhbAn/7CwVugYNHCxfeLIQ4fuPLuDDjzkKP
SzDycuHJScv945d4oc0zsPNm4c9LQPQeIL0ZSWoDqLvDtq+ycwG23oCv02hbi+FL6vzNrNEH2MSx
zTZMdqrNfvhmA1aHloZx0icDr43a9mVxTRdinth1uxD0GpQ+MQv09y7QDyH05yRCPOPsHRJZLAz+
kLCcISvl2WAkgA+shnNMnsleXF0V/fE7/5eU51M5peiN0qtDHic1HFDY/Ndp6HdwyyehWmZQeGzV
QLrK1z+qt7nd92vcU59iKp/qIulWavA/BiaenfkYpPwplj8tNUL3VQbF6QYw1KNT86Lo6ts8fVXL
DCUS5juGGbmyeVQxWFavKOvQn5vjQ+QPV6Nv7rjBPi/KPRbn94Uyr1kSnLj6X4Y5vRmlxREOoida
Yy+/jZCzPSq86AU5i0PND1ZQ45MR3MU4pBGgYtCdOmF9Cb0aHS53KCIOr+yjuc6ZDofMrr+182Bc
+/Z4tSNvk9fNB+XfOQ+PKmTuN0TRvY7mc2Y4r+SOAOZ14N/DlH4KQe94SOAuV+/APjxsovqc2unn
LJgptwTQzPnQAn8DhhFSq6qfSbr1jQoBGBkoW43ujrm4sSokOmiyGjJpqwThCGz79JR77YuRsZap
E+zWDWDMlsbuHbNXRIMusOns4w3UFYxyrCihC/1nnXAkTtEsWlbnHXJ5cbOZ+vMACsAYw5MCYQ2L
Nt1Vuj/bbrRMW0Ry6BLmhH2JIUnlMe2ZJNsF1kk9iZfSR3U3sEJnFtMytFNjgkPHfcsKoJxYjYLb
nv9ltfFPnLko3pe+a4yot2rQu6kWBF2baNspnq0il7zDZqJdXl/dRVP9RzaSlZnXffFW/3IHcwGp
jXjbOSSdjInDbMOcughiljSegaCYrlAinLtcmwUNft3XFPesTYhFRrH1UDu87yYRVAesTXFU3lRz
cBfV5N/86joGPpRm4hxzY1qUch3K6cUXP2galNM0WzkJn4kU9T4nMde50Ug7V0DNd0sYlFnQJs+y
t1zyQGgXUOqt6njcReorMNro4ukf2Vg0fdDC1HO/45Em9qIybnKh91lJ+rV0WV1EIHM03I3Gbhjs
S5UuOVhR0sdJT6zl3gRlvnJdJzo5XXqLSivmuYuIMg3zPXtEPFCxbDce0+S1U+NpQ++5bXwo8rY2
Xmv2DL5BY1oRF7/j6JTbrvgObOfB9hIKzx3qP2ZDsMmiu9rM8PlFZi2P0lpUhqLYi9HxT4SuOBtO
e49KBGLHaltV+j7P5+rctOWjManPNmIdII3EWDsOEYiqii9//UK1Z3SR1vSP/6iM4oTcKuAr43Ns
aHn0GFX8qtqJk5CbjKCbqTx7RIiKrAzu52n07z0i4fd202EpyvWNoiwLgj5HKTQTSpAUnJ16gw6L
eU52ULrR0aFqcD8G5qcD335uTbSHijUNTJSYnlRkGvzvx0fe+3s66byrTRL9NolReIj61/PC/AB+
0txGLABvA3iwW7KraIbJemHC21ZmawSrzMzyG5xSIGK9spjuu+ZJ2j47xNHh3FwpVv7EvD1vts7s
faxzsvxCs+qwr8OIXT7v0Hl5hxpOjbE7bYcT6EeDkaVsELC29nyxnPyhIrMs+H5sJ9x3FLyJbcPy
6si99zBFTX2oKKNmnSfzfWvn0bELjNcKFSaHYEnXUj0kjLZYKXQ9B16Zd2994LrHYRECYuU8OKph
ttI7+8pOv8yxnPi7u8FOOpCclrpXsAOHWEVbq+7VQfb22cqLfTPaEoQYR2nZspPxW6oA7BnjINa/
fsX/lPhzPIrHjD375LKqT2v0Qm4hkXZp8S5YDhMO0YuCgj89ZywZPTZPyLBReAW5u64x16O4QRXl
1f5q8t46GxLGsOqHIJVYWrzmg1jUr5ljmWAxzgMxFReWe4cZG6mleaUJ82cQ1qudA6nAK9BJHdRE
eKZjIrk4OwkSTrvkd95QnLWdlEfXhTleVYF+lOnmTxZF/JQGBf/wkXmwbxu3FKNdTIPtjzFS5uIS
zaAlgIBe455MxFc05vHW6HtBOfkAn/k1VLa1MfAWV238PA3BJu3NSy15VLkoWIhT5tT6oBuLLf5/
Y8uCMZpJ72GU7OET1jn9Epum+b/snceS5Mh6pZ8I16Dh2IbWEakixQaWohJaw6Gefj6v4bCHtBmj
cc/FzdvVVV0pAuH+i3O+U/ypgmzitWyiFU3IoS3rz2CA8zmFE6pHkveKJMADNrFP4s2jTbJcmpKR
DGR1y/Z+Gtt9teLk04L8g0b41R8YKuoxAnq8kqrC/fSb6ppS9ywwcXyyhssWTcY4T3Q3pouoGkLS
UhQb2o9ghvkDPzOj/iCz2Vn8oK5m4cgmjNw6rOLjaF6qhD8eDfz72OJbRR6+R4H01BOovQxIFVtZ
6dyvmZNZG1ZZDHNiugSPI3YO6MIsZzn02k+oTSSTqb/cyMdDF5YHvNBYWx0STSqPdbLdnyjN9rqH
+sjwo+EQkwXC4A5M+ojJiNww5BtGtgZGXmgqCt71X5NQkn2YBsXK6Om31BMA6IuTd85/o2Skv1F/
mxxPbouirE88nlWcLDHhL+u6fWRDhBXfLwcWKP1ynoDHG5l2i0OU8hXxX35urAQihCOSTcKarNLd
jNjzs3brFW710jvnZBooNVvA+Gx5iPqmkojwwhHOSkIH2veDN3vVCVnVzzDlYj9iWFhUnCuTqZmX
KGj8WxmGbx7LcDL45rvIHXT8IBxSiHGIwdwmGdcVArOVTjY0SBrCYpKeH/EkFW8lb/Z93g97O4fo
RckNsBRV6toL0328RdQ8Y6uwvKWbav6DKe4RZqldDOTFt2aQeLI4ZKEWIVNoym3fIiWbGmHsPfQA
JDz5096d5bZVEiSmAaLCVix2NEd+toxcqPXGEINUHZ1bMCQMNif39p8Oxb/Ho4AQwSqIcIm5r6aj
0C0fNPLQLNsqnI5/P5gNDOugBpaMr4fKQlOHNEki5ErH4Bd9gTYHFvjl74e+zcjWG7UtHbR+kuqD
izuPN7HHAJ9fmYZv7HLJNjop65xlwrifxnDalY0s6wVvfI69MkMER3OKUMg9UJ+QFqQ+UK7ULHso
LgLdP//9kBWpd3LstypjQ+5Kke9bJSQGO9U8OKnYUHPjjUmmcsmI336orKR98Igkxaxv27V1ziBs
Poh5DE+Yip50GN2+lbO+9YFdJUO3kCFK+C5znvSsydjgA3pVv4pn9qKiYSoTan1HuVpZh7ie5bEG
F45JsNsi9W/P8RCxJTKB6jbABWjaQ/xZZnTCsu2eq75Gau+al9ri6EEP9jXrAa2MkbGaD9OLNMEz
h0FaLgj6OZiuy7aZO+AcU3S6U0QYiTPfqthGqG2LbmVG82Mw85CUWSq2HpiQ0Iy3XtNAUpo/p6HE
8tZ+D37vHRpd5QMJMkFziAxsCzbpKEKQgzDJGpNkkLQndKyQzsYV7joJeYxm6zKmGPjE8MLWc1OL
u4i+EYOUklwIEkESfXqmZf+IWvfKtQg8kCBav7/P8zoxGPMOvnv1iBhg1gDuUNQDOWX2O86zBwST
aA7M2kfOAPWrK4YCXmN6wJB29FvYjgKT76Lvwi+tViUSDvwFEgyo0ylzEkSQ7hxmO3qVa56b32W8
Doqc5yiYDpFpTY8xMU4Nlvydryz8Q7P7+1aZIvFntNIQs3EAZJ96YDFkJSTsjpVIGA7jMn32uuBk
AiPhvRwcTTl8isgk55CzGNz+PvO0Pf3uiu1XujVC66LN+naMYWm0Zey+m8ZaZAZkZcgNLEosnis8
FZjRP4ai/lMmHLndYzCSatOZhxShKhi/pyTk1pl0/W4JHn6SIM7gAdR7G9ZJk9SH1I0fgZeucQxU
N6Js0YX23ksb5XhUZ3mx05Nh69uQIdaSqv9V1OSb5RPxojUb/7JhXYQJSMDzXmkjwpesBy7qD2I7
yvYnmK6ObVwGYZ1SUsJiGyxoSsbRaGqI5qPPVLBtrg3mWa6O6EelneXGYwHBGC9vpV8dY3YXMeEn
XUbsjw0dG1eo4h34AydGIOajPj/Ww2SeYxRoQP7k0ixD+8oydMsTgmUpRZTD4pK9a3U1Ep7C1oXl
SwJivcy7wFuqmVHfcjIxd+TMJJGDnSh8e2/SJI4iiRKm/wam1SComl7xYVlbFIqM5MhIMFTCQWo7
wEMMGlB+UY4M6rFt/SI7MZhnBdepbdN10rIzMERlscdL311NoSrhXQ2WsfYyqogOxms2AGy0A8Z7
DerG4V0fCJH2muhB82sUST0TxTJDhMh1h5Yw7DfcRuS8COzC+gjJxM/j8tA0TrgMOORWg84OQy8g
HeFzrvQCva9r6ksJYKyUhDUA49sBKlHxo1RHFRgDoox6YiSm0fQJ7xpnGm4+bfSQB2gH+Kw7rBoQ
7bPgaRrFvU2eZ8morUizbAkbM91ZoS42Wh8/pZy4rifRpINV2o8uSICgkMHWlKnBCBTlgQDLPSRI
Gqfqm41Ucowb6wIwrFSOGNwpqf6aa92NGTbJB21613LrfYz9W5TzDqjKGaMnapZ1NA9sOesqQGsS
FxtRfXdA3M30ifxAFWstPiNCTKhoKFZGLzi6NTdsXdE6In0idhPTzzK36XljUJtwkT4jcCUgMDi6
Wss/Bw3xlUbvpqu+fjNm8lp6LJEYsK69CkFwndtMouaVgmPPlI+sK/88jOEDSPBukTrcSbI79367
jTMGGKZzlaiYl3MAAN9JSe0y2vLiYXlyjOwUWebX/+xw/tnh6P+lu+Mkv+T/09nh6vzH/7bCcXF2
OLqn65bHI0cC2r+vcOx/KYiZ5/OmMByBG/sfZ4f1L8O0dUuwxTFZqrv81v9Blhn/sngT+fyWJWzP
ZSfz39vhsA76D+4OxnWWzxKHvxCJGjCw/7jDqZA5GQU4MLwT6QOIddRXY5TTAOVLs5POsnPqepnh
6jwQJo3DIkrNtdNinTXNLt3ZcrqPM9dWgVd579Q+7/hJfFh9TNtLrOkyKZC+mr0JQoJRoF/jECng
zVAHAEmwIuKYrRDWdqGmOGgxUZxy4pNILLysP7gZp+QosZlpusmBRFQIfTo0e+HdmhCHnqXhFI/c
L0ODdhwgb16wf7alvBPu2aCCX8CdIbZn5O9M3eQ6J7c+x+IPFCDgbpFcygFRuP7UvoIc+w5GoLLp
eHNkcZ57ThPhwEphLzz0PeOmb5bgsI9LRGNmIYxNNfl330i3uVluZ5v3XQOvCrnwIpmCqyH7je0U
Tyzo73bea0AnnXUBvnMXRKW+coFrubGxtc8lQyfE4NOnm76FGd9hqoOJKdDqLUoT0m0qXsl0xHpS
QG5AQ7syLdTjKOQg7+gRPT1eT810v0FEkhImu3tatyY5rMatyWr5VOVoTEyjZ448v43e8FgMcfWg
1U71MDngPrjbQyx/iIFwU4RnVOb1ws6naZcXZN2IxjGgR5hbjaZ1EVcsEpw0YigRfLZ5Af1/Cv2T
FnG/JDOA3UGxrGUiwUkBizT1ci1y/SlJeD50dWLpKU28NaGGq0N9C+oC/4XQ25XjoELTovGP6bHU
EU3vrzkfUdpBae5Y4eCYG5ZIC9qNYxM+QAGBHEy85MyFkf5AjyCyNWjAzweRQRc3fKBU/pFVNa1n
VGCb3oxd0KvVMbEHEhZ0+wuv/dUvTAQ5Fu6aKjg59PzMKymA0T/ykHeQdvKbTYGU1f5K9DyeObMK
5P7LLIxi8m6I5ksYMWysaeJinZy93ipdlTf8eLW5d/C5CA1pRFylOAZKulliCHOiLUojpA7LZgyT
fCX45oeMEnokqY/HZBnFpHbbTY1wipTroIIzY5anNsyJtUy27ChfkIeMSKxiPDbESdNYoOts0k8h
s+fQ4CuoSAoPRYgaHmDrIa28V5t6wozvtMA7rZz3lKDnnhwW+vpEiQK6RxC75brx8HoXjXnSGpg9
lV88YHh6UHEy9bdr2RcntRYcR79ThHw7HeCRphARsA3XK6TxOIes9Zz03SZIAfkWiMHQCDPGSDyQ
zIW4Jmy4jy4gN8cngKYe302LpyJuc1BZWe6Sl1Pp+yjqvhKX5M8auy+BLBWIkY5Lz3oaQ1r2SPcP
cRFkm9oW/qWPKwLdZia4HSEyRtlzATvjKzQ28vQWpYvjOGakrNd3byLvGPlRGFZHrFTVupPWNWa6
Tg0MuJZ3BdrPYFVUOg80xEOvkzsbLtEmDScAOVK+m36wNNCIOMWuKz4KEeT7pN8iXSPwZmoJc26R
rht0XKwXcbSUF6GZz5BLKEWD7GsKGGZ30a3jIRNhra8KC3CxYdXmcSJgRo9KiM1YKFwxv7C5Phtj
+wdiMlEoonuBY16urDb+mPvwlOfti0RN2w67sGv2Xqed/TlJFzpbAl6deASz2G30mgxeK+REMiZj
32vH0dcP46r2EMgxigH6POM7037cXClwrTTflDAmwsp3Dl6W30aH4WCrQz9k8oOPHEkZPtpv4dof
Ram9EQOBEOwMCe4YZPLcRv6HnrThPrLFsHfL2FQraBjrfvxAyYbAyg7czYDSKi4zZ0E4GdS0gAAb
GRc/YWgzERiqL80yoPqZ041aKTwbWFx4h11zZz5jljjYRHkUI4yUkLuoKDoHJjae9Hbo137sfpWY
ZjA6tDRTy1AiiYnnnFc7t0gR7QmWG2rJjuMnCORvlwx3EYxf2szI06ntr7GMHm22tWUbevwEDYDS
zZQs3u2R82xq9jabotKFPSzL+BVy/UJOBJ648UOVs5iozegr4/+DEBybSPHs/NWt2VxEmjnC7glb
mw0mW8psPJiadxZFgY4Z5zyU3adu9vbt3H5P0sk2uek8eD0Uy44E8MEcbj08/r/Gu9jIvYOWkHIy
DPtxDPZWYm9ypEVL3S9/vQoFngONZOxQneUxooIQB5ZFDSzj5laMBENyNeANQFjdEVMLk0k8+hWr
E6qBY4Pqyp29bDmHtbMI6+Di9NO41xMiXXp+y0pe1MExpNrFG8XJgnad+5xgouLurnQbeSQ7z+EF
k+qL1lvVkjj496E23/EbTQdHFB9IqgHrYHTDiVQsI75bwM8e7kWyfRnTstSUEE0JhHXLXWPr36HU
M+5R47snZhuUOLCpKHR+sXlf+STreR7+qHj2JPvEQH+qgu3cSqYhDVm33BjLqtJ3fkICFYMspllJ
qJPsGR1y0VZbXVqkqgAODi3Km9btnV2PbnadThx5U1BcNM1GKtloy0Qbsq3V0UZmqWHxLoY3T6QN
CXB6S7pgSieLgray8WP1TftuNPpHVyOndc3hDGiBzaOp7if/yzfokeZm/DQPWZZDY60Kc40c/c3s
pruFOrbL9aOVmYSN6uUhwewTeMw55vjRdtt87WvcMxlAVtfT932XnCfj4LsnX9ums3ltIyBuwXDb
FI7DACJwsj0o61NZppu+7Yh1wIS7KtqGiwv9L8sZ9sgmnUbFdDXCg+BNG6R+6d0xdW/dFkxsTbuM
HgrpH3CJPCKFuZC6Q+M8jjdvqN4Z899cg8kru7RZbdR+wsZltOgaGzMTx3GWO0MLn6j5gqWddIfR
IAQ4aWh5sy0v0LjQQ3iZfguENIS8PzfFp/jTGBb4mAyANDBMJo1fhOj9xqhLiSzE0mJl73rB8tiD
ramSyz27r75yBwkqXIc8z0wVuPfj+kW5wW0RnrCRMoAlhy8zA8hLdotbqpgpMRHRb7wR/1f35UvF
STdxQSroi0jiq5mWL9gQzO0EunOJc87a1g3UIVl175qQu0cslLesz3/LxiOnvUwP5OvAV2+GZTy2
L3Es/1TjzXVwndU2wjyq+WtZOJ+2cAukOCRHB83LbLk3r/WugGyZdaNNWqyS0nglkJn9RsWUQos7
d+na+i4tsWlIePRRybguDmGiQO5g0PMAq+85cUYCBQxlO1WyIm0MFuYIrVo3zm2XfwiJbtRJCsWU
NK6G9lU53kPmduNhiLtD0c13ZaMyPT1dx7Vx5x4y0DBG81JO68lgiBs08tlom6ueTo8WhWTncpSN
eJaItOFVi5uTGNyVIWvi20JkgpH5nMmLuUyc3yatkT3NxStQ4W79hhwXQTquosTN0rXhTKQ65PhK
4sHDNjUe7Sa6FZb/MpiYDKFsMMWxjxh/7l08Y5uD6rDxJr7ZMSBFUMv3QpP2QhomLu3AxEBW5kwb
22sOaXjvmMEXIePVIgToxj0jOIMLFhFdyOgsdJBbqCBrlCL0I0Z2xy29lYOhMcf5u1iyV9wrDI+H
+khLdnBoWfQ8e2ocPDGKIE/Sx0Rxj/XSek3sFKzJ8GqzSuf7eSw9Iuz1SjlFWTD5q0GLH6BzXSZ4
GNvMsi2Cp8W9RmUZ8l50QuOhnL2t/aSZ1P490Y5ObDxIl+KUPsXm3pTpL8Zk7uSs/WyMbZxPT5Nn
X6rsLtDNePoVCzOIcyd68osAsi9QiTb4HMssBtH/7gUeiBb4Swvbje4ULRZqGZJOgoYJZNvX29qV
v72N4DfADUmacgnAF2Z9nLPSTXsNSCdop7ilvZEFeZwm5JUW0kYzTHByioKxH8NT/mCyEjGHnh+9
e/O0cGwmvly43WI0xt8scR+iVr5oaMFiX9aXvx/yKWkuIu6DtTAovxv8KyUbrXMEJ561BnK6SMeI
AY7D23teP5B12a5kOeb47czHVs7OIh8Q5XGjHVHElXxulrDpBDPDB4bKtbUoTFRpwYQxfBjSjwyP
Aa/rPhXZT9Wg5+5m/kdujimnkewHI7n5OrlqGtOzRhoEUZvLlEkeDipk7ZMd0bkW5Q9SnWDTQeqg
DZDQuxWlz9PtTZLm+wmj66lttOA6Oso/6mJyKFCf81DfZhJsdn3oPKS5bxxix9avHs3u2aOiwChs
XAdorUde/qegEfrerBgJifCStOiKE759uAfsGvHWs7K1s7VESbQds/icjQGhAnsg968uczpBmKk/
Wjz7qYfLoo+xXnZs8ELyvyT9P7zg57Ed16AGV8Sc+FyC2J/qpHvtd6FufheTdY5Ke4HM8Sdn3c/2
YN3FaCr9FN87vqKZdXh8NEuilF5sl8WL5/fHWQqHH7d+xZ+6m+rioydJAJHhp4l9Bues9ZP7WyAV
E4a8CCu1IlJaibOKfXMzaKQZeea8I+fqwAEVLHEa8QhU1gv+DqIN5z+JBizNlPGbSazhosP3sWob
sXer2DmV9j3kJOYGy1EuR5gNsSqznLXX7gAvVSsJxjInYFMRozC7eW5t49XV4najdcPN7w2xdvUI
/LTvt8sOfpiK1uI+Ujp5z6JfcVEWON1XZNF9S6J0IGgsYgn6vHXRRNal/thL75L3zanuoK3bHQET
We/vc0ubduI5iXPtkEr/hAc9RzFuX8usqiCBIk8cW1QjGfvVYOJlTfryi4Ke6qba9f5QrJyaItPH
IDLp97lC/AjMM1h2vf9J+htFfsIIuCG+cRERMtrkO+beFRt5LteO1ANhO9hNpm9jIhFNNvmjF7hy
yUZfMNkmbIyfw6Wxk3pVw5/e2q335RH9ctTHn1k4266aDh3kyK0We+8ULuYqLSvnrEvn5GgTQLjh
HX8u6WN1QtzyxG05ltpempiY9KH5oyEBpeLSYrxvRIDD4XJIN45Tbg4uCxg/xK2skrp/Gr103mpS
bKdE3nRlXMiM/C2azF/D9qxFhhue2KfcWuT6d5MnxsIKCiw9M/wMdACvIvKSld8hiKJsGI9yJS0C
FzsLUCFD+TUeNJTzTJV+fJJ02uy7NLOd9PBoFwa2fC2Hq5Y7RrNuEhrzLKfcM7x6o5uNviJJyeLa
GO+R2sqNdbH03PTD9PDW28m77+nhdpAY22xZn1kjEFPboRgopLasIOFVKVv4LsnepCPvEcmA4AqZ
XDvmU4vfYwF6EAWjXmYdCj3zj5EPQNXgWfqwxiiN4BLZPWl8TpVtndqSx4mwFY6knJH9OiJXbt3V
zsbpSVyCuo1BuniA+f0esUFV2A9c8iEPlNDdjYWbaalnmhL0x4epSx4pVgmq+Q09LdgWSY1j2+iQ
uoV/6P7eYnZJ6PsqUPJTvosk9oGKHAMUJOGvjX8GlaZeLmzNwOuoRoPD+Gl42gv7LmddFr1OhyUP
rtoONmA7CNi4WOMYL6Ky/LHbN9sdxg3qsq/axz0RTODONKP5mIhTy4zWXZO4Q0YyB0BlYaLCLG3v
PIj2QcaEzBQn9hb7csLmk/patKZh34xGfyly+r96UT5rRL4h85OETLdvTgD5S1VM0rMes1wEqwen
SD4ZhNkbPL6UuAXmYHd4CyN28K30/oTlaG0Zu7F8qCFwDGWHQsF4NOLvNHSfQdxs7X6+TxgUkT7n
1lmiyXIMxok1RiWC8lad2/NOT6IXLYWHgzDD2DXlp4O5BnsKIdCYLa4J9R29A8OrUUd30DwkTGJ5
nmr47yzldIEbxwcnsWgLVkPslDYwtQVGOPV1xfbeqwZQ6lkFtyyy7vbckkbsjKvU/W7AHB+wd+PK
Io9HLJDUSi5V1pZ2W98TeyrXVh9uyyI8BuPIRoOlTczJEFttvU2bbWxVDGvY+DiVlW0yG7WH5cYH
wyN7qTLzsyA/hSHNUK+IUn9KRu9IdtOlx/UHSq9DzNgTHUPstIZNeUOO6EtV45tvIhTfycAnFO58
8vUpWXk+fpMsaL4R5msFNYzRQ+CvvY/U2veeV0BYrL2lASYuJkJgyz7obey7Z8jl86Lr3J2I9Hod
Sm9bcmy5eUm1gRk+BwFoF/ktdb1zCbK1iB4GPUHP7uNMLHmtkwKSSl6FPzhqqoX0qn0r9FM9Yl4q
3IxhEj1xHXi7wHh0GlxhPWT1rAXpnzDsozMkiDCw3v9na/LP1oT1xn/BxPr4/I7KnyKGi5WXzf9n
f8Jf8+/7E98zPaGbpue6GFpYhfxb5IvNkgQulu86Ngte3cCd8o8HBgMM+QHICk3bZQ73z/7E/Bfb
GeFBkfINFQtj/bf2J47JV/af9ieW5wv1FVoYDByXT/V/07Ewqnl2jHt4GZjFLiarWt3NQt3Sk7qv
JRd3qW7wgmhebi8Tkg4iJMVzCM1i1QxetdORz8fNF0FRrLZVZTBQIiAdThE0UjVUlA+zqiMSCopY
VRbeszkU8y7Sgn1pF+GmNipc11l3Smr/MjUm0BsYTHWIpMqsR76SOl0ZifZqdMNXoiBaaMrsQ+8U
+xzvdOWTL8dEuEOlwyAmUNVRKIebp+ol/iB2y2fbBQJS6FaEcaUC2hhbxIcy/anscYVtn1V6X17t
Ucsxl7wy9XJOGDv2Fa8NIelUbxZlXKrquXH+46TZyBzEeilsuKAZ0b10Xe0hgXi/6ykLI8pDkzIx
UTr9XM8DshUivpN0B3Hmh0EA8R3AsQaKTewYH7BcdmxKrrqqRrl4jmUDCdIt7nK+gl8/pq47bxy6
wIUTMdkDuCfJK2XvpFEfUGJQ+mqz+S13FeWwVHXxpCpkYkBXAyXzED93qoKW/7uWpqrWfOprWNdL
oSpu0sdOdT5srKB5pTp16vCS+ckZx3qBSs1HM6Wqd1vV8TEFfawqe58SHwry2Vc1v03xP1RedMQ/
YFw1TLUF/f15Ut2B0JhvJLH3YDWY0kPTvs12tpEx4SpGKeGnVrV2BT5bnMB47XVMnBvicNa5jkCN
s1mDA6yAWujsY/QFyyBW1ZXqboQa01JbuKrvCWiAetUJWaonMlV3FA362pfaWp/KH6fo9iMBQoBg
P3zVV+V/OyzVa0nVdcWEy0a2PBWdRpUwiqMs8OuIwgIbM9iP0rPzXZyhIGv0gaTmWOz9TMWiOPQy
vsFeKRzj5Gwx6NKp4hkXEB0dCJS0U4Ev9O+HhkFZSDOZ0lQSgPgrVZdpq37TpfEU9J+qD01UR5qo
3lSnSUWyQaiM6lsL1cFGjBdjS7tX1BInXxraujTVqgcbVgWfKSdHdYFQHCA/zXFDk+yrbjlSfXM+
NFAv0/RexW3FIxb5q9h4z7SaQkwLv2ba74A2nIjOp0D15VI16OZnnd1nmva40Z8ssS0t+ZnH7L/Y
n/y2dvqgOlmDjj+1CAkBDpXm2OKRxwuEntYDYnEu8p5GX9xzNUGY1SzBY6hga+kDlpxVSsnkMnQo
GD4g03scJowP/msf9/Wl0ZxXTFnwAcgpnvvy3jLGEHXxlNWkuVGxiAT+q63k1CFepA5TTiDD8CZs
a2sxHCnVlCRT8xJhol2okrLZNQT9JSXzAnDPAusdkxYo1V+Zmr107dVQsxj0XpiQ1XzGU5Ma1iSD
mty4aoYzqGlOq+Y66CfvPYOeRM/IYKGMS6T3Yncag7H+GBvu0lCWV4evG09fSBQTVTUxD/HiBJ/1
7gSNey3DCqCHZsMsiXD9GSi/+PZ4AkgA8chuReTE7tTsGI/5YGhtMmLPjTmwQgsY8bsob3a6456q
vDlIp42fhE1uesRuisIu+5gHuzkN5Tc59znrZE8j2dakyCmNfUMSJL0TScRawlDM1X6dAeVyLrZ5
hE9Q0xICn8yPXGs+zPolqICqCUZqIrYvx6bqQbgD51xZY/yQhPZjajM4HdOtJ00WhjQ00UAusbQO
Vjnf+GcsbGr8bAUJasXWfy9TbB1D1L2LsPoTj1qB5Gs5PAwFyp2QMNI13JdA+l+NG8o9MWFx+UWC
NYIeU5z9jHyEHJPlPOyRJS19ROJA2hEh+u7B1BltIApLUnD1qaszyiSyLIjVm0e+/TowMyQ1OJCL
ba7XZ4HwZhKHMdMUXYMeNUte5hLPR1EOe8JFP0O31RfnxPBf2pTVmCy85wCNf0oeIXsRUI4Co7E/
3yTvMWagjyZ9OR5QPGOxdg3art+pnRIkL/epoKcPRyTQI2qxQZtZZOXacxFP7gqGGyI+JEqjwwaj
LhW2m4xJXagHdNR+WCDugmSna9nH4Nsqaqw4OHg8MN0jhAZFPrkaU2WrnDbzhA4388jq1Niqa9Zl
cjZTgIzYN5JLb5OvPVcgqKZVRQBW6g0nw8pCJpqIVJ3iPFX1UzWDJBltr1WK4R0aOAllmvpSh1hE
E19eWXe8OGays7LileFyj5zdXs+Ds7J1G1d7mi+nCaqr55PcPkj7yci4pDPdPuvFEVhQeiqBN+7l
lO2rUCDwzEq56vvm6o4Fa1o9uqLKQGGIqW0XBDAumAXwg06cV8IWAmQS+TrLEBC3oVGtPZHsw1w3
jqbdvBs2JjC8ntDqIhcZuTY9pYIRDY3igWUPF4QTHRuB0z+v7TciiX5SRMJMsHelVyN+D37wcDAG
1KMt5KVdZ4/ZdjRU6G0xffWzmE7FFbHSNhEsQK0SYvsYseS1cBHC9kSOn0vg77zb6xyWho2fcBWz
WgT90q68ejwGc/IuvZpNrYmqL8l2uBTwdZbBSxwsyXx58VNk5DHNFHKwnDGK9p0b1gvvwXDT4UzQ
Q4huDuh/pJuVsbIK4FOlH26L2mZp1JV0um4370snvmoO7rJMRjpIj7K+z5ACNo1Na+J1yVuFCjbL
0LM4wvjyxuYhtdu7F/TAo/ptI9Q+Ox7ydZF4B5ZIb7658EQDQ7Iq9Q2ZRfcxQu4GaIVJ8oCNX9by
CwTeG4pHmxU/6uzRZa+Vv/dl4h6DwWo3ta5RXwXxxio084oA92jwNJ1JonvNBTLecj6D5txGiIKz
NEo3sxLWZUpi1zdbTUnuhL2YlARPQ4tXKVEeu4d1oGR6mJ7qDWF423SKd+HAbM4cS7bgLeipyq1L
VkDgsysfH20/JbtjSpGjpEGbUCRUERow/LmURIo0CYtehIQDikJuZGi29PIEghrgLcnqYHqPBlFD
iwjDKVl0qBNNJVNMlWBxVtJFDQ2jUGJGHVVjpeSNOBXJvkLxmNkOeQfqFx1iSBbW26ltrC22kNex
JdxBDtM369+dq6SUoRJVOkpe6SuhJbNXftJojs0ccgJk/3rZKWGmqSSazMWqK7oSZhswV5WM00XP
aSlhJ7mgIJGQejZK9GnMj6GGCNSfdBxxiAARhiIRlUosivNm4xozWaJKSFoqSWmAtrRDY1qDpnEn
D4H7YLDYmT6MyS1XmLcrrNpY81Cq2pl5MnAb5piQ0bEWStAa5c7JIzxyobeT6g5CQnubtV4zcTDZ
WPtKGJugkI2UVBYJ2baUaAAHMjtqLM2O/5L6AZybpK1uBbdHhu4WYG598JUUV28pCNHmem4O/Qf8
VD/SSE9d8SQQ4UdAobWxfbLb5pFQthG1L4ftBzU6kWZKCIzSOVj5aIN5OTslFUZN3zI+1rcmKuKQ
+FakHM0qR19coTMOBmYbPspjiC2f7GFPOZrOVZGF5/Y+DOTkwFwhJMZpdGYO3FFxlgFqK1qkzW7w
J5VZjU+j3UVgzKzcE6Rz5Xuyr+fHbNAPQU8JHJbrwLO/afevnpJS10pUreRhSmQdK7l12CC8blz/
s1WgpUCJslEAHElrPxBfT1hK2udLNqj+2mKmiltaPPSouwcl87bQewsl/B5RgBeT26xRcIn+jtVj
LZVQPEQxXrr9h+bqz6aQ+zDheEpOXvRdibtmMqFDc56V4hEZ3aXAmYj7A2Gsw6AYkXqr5Oqxh3A9
G5GwOwieDCVqr6KO+R1FEU0vOV7eNxsQsndQwgsU8ZOSxovkB+Kk2GpKNG+hnm+VjL5WgvoSZX3M
YpsZCf2GEt1bSn7PtuwQKUE+Uiik+W528Znhrlhq6CeiIL+Y+/vswzHk1EW5Kg2QnPRa6bLB6r5P
wxF+XFgeC4eNOtYBQCfEsqyTpi9Xg4sTf+A+hB3mEnY006bWFSlLTrfGVkhUiNXCAIiHrZhGLFPO
W1LPxKx007UD0HfpAK6xx7vq9VxzEupAVppnD/EA2dc1fIaoxbeDGr8fzHXJPUY6WE7g+1Q+mHLb
67EDKkFnKcAykYfDAGzC1hY1F40dWaDXAfa80SMXG4OsO7Yhudgsk3oEM95bRoPwmkGjhYEOnGva
9CymXrX8l66F0Ap0Eqvyf7F3Jr2RK+2V/i+950VEkMFh0ZtM5qxUai6VNoRUVeI8z/z1flhuuw13
A4b33lzg+3DrlpTJId7znvMcwgeP+XpkroLbIGw8AQ2H/jBBpusmAgMRxxxYrGLf2p28lsZ+KYP0
riaL4lNup3GLRPmFE9gxMeuP0AGf2Jq2e+RqOPd0MF9mZ/g1FG2/n4uE3pTJe3FZafOpkO+1q/nq
cKi38S75JvF0P9HKuqPoez/1IUVNzP9+bxM4wwVH/V0C05TS0rde29Eppnrt1BvyuRKDIHECWS5z
AAMmtuouRW5fbYLIB3sengjZwARKRz/jQOx1Y3FWwfCLtMNwNxQPCZtYHt68pZc1e+h6KIOuJr89
MB02VriAlotrRGP3uemJQzVVZ4NqC6l4csfwzozDPR99fR5NoL8ddRW7psleFk5kvH8sziHln6Sz
5iNZiPjWvotome6xqSc71bKynVp3vmiDQKstYwhzTXRurf4xhqB733OEBPbLjbrCJpeMsqLNIrov
UzXZeekIyAo0iKP7LM28vK/MLjkmvQT7xlAZyIVjohfGPvbTG1n+5TrEP+J5iq6Y6JJ7xKuNtJhK
EZIpAwwCSLKYhCZvIDvR61sr2PKC4ul86Ik5UTYKyvj/my2aIbekcB8iLS9x30q+LuoRgvGekjO6
Kz3r1ArxQnlBdmp2unX9ACTxvckxtFv3goarXpJmgkLd7G2Ha6dUv936qLidd6LJM7TqQPtezVgn
vYLOscbCcglM7DAr6ulLb0jhE0xPnYp5PlLRQmdGLi8ii/ZGGMbHMbQpMgXfqpfsMQKQtgP5bLDC
n4Z9WeLeExxREvCPUycRt00MYFPNoRQQKEtXh7IcL5KhL1uq5wJBmMGMc+xWWchjn9JbsbJOplod
865+MHN8eHIW9iYNcL5Y9BqBkI/voHuzYEjnzFcVSSzQQuZqdamM0Dolf5xipE/cqe4di6g0utOV
N7ryPWDxftSDpUsQyIBeZvsB41vE4OFY8iUotd66Q/ZhRadqXMYtdgfXVzI5hwPKb6rOLkkhX2Qj
YfzEallRxzgHXflEW1C674T1PfICAr+SPwtdfNHcdtWheidHx187sDtyZPTY00RLCAKkcdFkr62L
eW9+g/j1blQBLpeabZdK2mWfRtGpSVrHdxwIhklZnhbZq51B4m+ThuVHR+eU75i+RSDtmFHDsahq
uUBmxNNGo2nRhTnOWb6XvoiZGMFoZAsSgAFbe7WaXq3FGznGUGc5JtOPzrR8p2NjCQ+xor0eNCgP
VTIa3PqgKLXaqm81UHSTgE1OUlKqQeu8OJVD6x0pUwgv63jQ0LBoNNijCHKHqik5jHUx1lr+GxQz
nQv8Sw7jkLH+0RX6FVCPG0LFnV30RBcS36F1gWwY6hl+lgB8UjGWgWF13bHchQVIvo5qqfjvhiMx
SaPNCdVtI2lcVa3xhwn8rsMxze0QRlTZ3ldk9WXOJzZItV/qCTOaOEuSVIepTb///nI4Q9mqJSNT
fhl92RbI6kX50ph/0L+DV90mu/H3Q48s/DR4XHLsmtmT21hPhPnRIKet0c2g1GrBYYP+ybVXaDbD
D85Fj1OAU7ED03phGwDkDiYJ7FEPFqr+thDudlUI9lAFSQH+kjzg4tVH7O1Qg8olPjbSOoaUkto9
YeqUVM3ezvQeJUPfIAM9VJrwVJg0JzDyaDuRRejIvIzmAO1RBF+AqH9NNv8ZPOo7p/DWOZGLVg0W
C9bYc3HeoVL0BCbLCrHlUGZA2aeUZq5gNN5dPVvoGHQtiLp4H7rRL5VEDjHWhzxehnbc1KAe4TdU
IGubB+nh83q1b3SPs2KKZ/3ALPtEldaxZW1PMBp7l+CirzrvaYnDl4yDyHQYcWOd4+CD4dF71tLm
2l8h7SXNqDEU5t5sHB9YfnC2wa1Gc06Ohy6si+iW28LTbQBqQbSV+hloi495ScGyW6S3Jh2uo3Us
dIGJIprLfe54BwQwlmOT8SOfumux4DrlgeYrUse8yJFhbAYIgs17xxQeoeo7DprKj6kNAG/u4u8e
+CRcvE/jMHvnGuQPV6JZi1M+pcGuaB5qosqKjGtUJ2Jje8IiN5zd+oENkpn+ciQ1hNVSxtu0L+5w
ybzVjTHusIBUY/hk8wDZWqKFodiEn0ynJnR8rlq7CC7eoNSRC9CvoAOSekChJSjITqu+683xB3Eu
tDW5XGU9UgiK2Nfhgmm53TY08ea8RypMPp1Vn7g+baTVGj038fBZ6acitjHJL6OxzR3nKrQ37AA6
qBUI6WwWeC1hmd6BKsBjFPqwl/+oGEFO9xgK0qhnPYcza2+g1dsE1LJ5lU5EC/57Ni8CSmlLSPkR
x9x9a7XtHcig+7DwmreR3g4cT/zqc/XouYsD1cBZGZUUV4BdZHmWT/05MzIQzZjp4REgHsRTf7I5
tLR1Hm1rGeEUbvr9EtPyxhQW+b32fkYKNt+cNncwong9M38kEOh2hewrkqSQQcPmsUky46do44Ny
u+csUjSzNrVPW+/ZiLGiWxX9WMLT/LhADIS3NMcMV86ph19cSBDLtC5l51EvLxMHjGcH5ZCCePnW
m+TP7EI8NDSuPgSStgHewl/YKk5jOtq7GPHrgMA0IYWZuHvIvgsnyA5riv4SKTrUdAwa3iqlb9Ab
dCry8jpJ69wrHg+kS3fK5tER2RPBrOxLdPWbHdW/iH1ycBZNt5uGx4DeVJhM5i5WFVwngBp8Px4N
a+RGOHUCT5jnT2S1aO+I6WvsSc8XNo5jTqWNP0a1taVfCBA59vv/2VX+3VUKZVtS/5e7yhurvv93
Q/lvf/j/bCjdf0h3KZsFpDK1yZPu3zeU9j+u51oku0yiXMoU/IX/tqGU/yghJVqI47iucNfSHTyh
XfS//xfdPZ4Db8T7u9TUK9vvv5Hw4o/+pwWlMsmHO6S7CJMR9PrPkL5BhlHeB+ZCRSeGAcFAUaXg
SBpdr5SUQ0o654T4fvYGEG1VB/3TYwFTKd4oztKYp9SbbgsYLzjY8tFI1x4AHHDSst6aDoPuskqv
UfZlBH8y+v0OjUPM3cHIQoPeiBdAOP4yDQ5HzBh72lBeutnE3kvgdSAQSXVFv8WpCNq62MnQO7RZ
yiHC+hiM9pOzR7CvecNnEJhAtj8GnEI5jYe8y+qvtrm3zE7u2E8EFXkue5rnPed63jNLcnUcetrC
R0ADiq4wejmaUUNqr57sJOD019ViB7uW1yERd56OAoMf+IlCsXsI1iY1Dk0dMBxPT+Cw7ORDGiPY
W+19D239M+6Z5GcVnhCrql3rkqPRIeKPaT5gTkl32TRgyYUXLdY6O4EVP7aht1rQxqplpmPZ6s9t
2BlbWDbZdhwZTHiJYOgBz1+xQSlbtmUagEBTWCRDwEwr90dOsR9B0Y0Dm4RzMed15grkzyPmtO44
jYRNWOaG0SBO1C19WXjvZNHY4IUYZqYpXc7VgiBWBeJn0gsgZUb4g6/gPm058U12e/A6qmIqb9nR
AcpBSUocFi4mOZuMBvR5XnCDILtQfuWOuVbdx+6mthkSI7nyfKutZ6ExObn9qw7tPyFlldiDBJVO
wE1XlZ+AH+kmGPdAFQbiOtuRzE2ar+DI2XhpQ+wioUGIfYZhwMEPeRP+2pjmO4hq02FA5zhX6hVX
Csd5qLgbN2USD+orUDJSZNT2NRwfMx0VWMM0a47cpEXD9u7mcG2oNoNfaRmdB6rlz2YiqKmix3KY
qXmpRVTtTQots5zHeKR+lMqZLubQPvWlxUSn7ZcC4TmMBVbnGdiNzmpA2i2kxIwApC3yu0mHb2gT
YGzkRY9NfQimrj27dFlSatHe60Uhb7WesyNteCKnERxsSOeHAQ5SkBfu9e8/FsFBkwa5NOQjoWwv
RshlOVpWwZPLyY3JApSVHMx3NxqPuUje8uYzyM4KgaKzWWmEHgG8keR9JGLaegGvI/xy7XrlnnAA
tAzOqebn5BbtPZJ1fgMpMO6rwgSqYhWHkorV3LKJDGmDtbl+pS6REbkRwWGq8k8Aj2QWaX0viorj
rqS8eVCfUT3f6bVQR7srOhYRHPP7Novk1UywuEPSww9WFQ/Km9gf5fbHLCBzEEBnTf4+Y1Pf2gDE
NrJjGdtS+zDTJly7JhYry3V37sxKRBcGdT6k6rfWOv0QMwCn4nj9vpt/uS1GvxS5cwS1jLlnY2QC
Qsuw8IaeyxesbdvOsr4bnN1rMi5p3LvIq57loL6MxNOUS3G/m8nIKabC2cA1XrHMVj8bCe45yPML
mREm2EH+sIYIUE5Zv8RBOcALI1402G11M41zoOOQuRdPIfHtM9A4fJgKi8RSUeoQxfsi7Ds/194u
mvtHnJTYi533wdPqtuiBtUuf3waLJxppJjbZWfZezrL2ByjYuz7vCNfSMkCxSrQX5YNgm2j1qDgV
Z5NmjO/QHIr7FpuJpx3kaE4HOzVNICyIzVULariBF9W4GIFyf0oMArQMXnmI/hlUd7aC0D5AqIp9
MSWvNABvjWGAMsgpHQdkJ/yOClyMudE+JY5OUsDYOOlsAHq2640uV1ZpRnlbFRv3sUlvQNWzsGsa
OsyLACBVhbB+7vI232TuQt8C1gtptITPek62E7gnXgZIEbI/8yu+L0b/qwKWyouBEkkvOvYB/lVC
ilJ0j+1UNxcTHEkwnrX9iICCzaTOCPpjDi8Jom4gPaPH2mPCIbh/iPhx4EBEz1L1nI8cfXKl62fV
jFMQ9vgcwIV3caRrsNCXAYxiVio4CNW4hdf6Wkya5nZWSgSSvwNYmLp5iYv2TrM7KzwbC/GHzRBO
kQeCp+el+Z2eMypnYUFVcKB8JyTNp5k8TfCqXoAlpuotlnzcL7HoXYhYyPvEiCrIKNb42AZnZbUW
ytu+arru7Mqm31kms0vmlJdyvTqnMH9vKjIstDKd57qOTgmxi0lkNckoBrsBcoRFaYNrr9fRrHp/
kcHVNKh7m9uRmFIbwFREbG8WcAgy3ruD/kxzSlkEHVK4XKIXnQr6IQNqMakl3WABhxOaB3vVyadG
j9d6SMnckcnmuqb0A7PeU8XTBb3Ne05hh2DOie8aZkpE3q0ixyoMmIA6CT71Mj5Id8n3veTUgDkj
2ptRp30ZIB3qkUe9bWPzCZfy5uBwX+OGEBXx+25n23xka3XT2tzPKanjoCYIXlvj5LcTRGBBhUUI
6GrPe/5YksbjocpGKQGPSfeDIiY8Gzcn6E968eZzQcEn63rua53g2J0wiVRw9bZGPvD6iIOHwOST
5ImurmMMg4gCq7k2ALXQcsI2CPv0jGspjR1K3FPQ7WE53vUjy9yqH3ctfW4DblqMrZLiDycDNi6y
K6+EF4p/WBPPcLrIPZQ3Y4rHfbvm5IyYl6IggblVbeEdE48C7HQ92SwExgYiGUlO1a9tDdDDhE0T
XqKJlwUs29lAY1VVnrXh7XmnJvMz4s7yKxE92mnBbmnubH5AeehGuH5tRh9ZD62XVltxXgMUHmLZ
jkLEl1jdtxk2jMz4PcldMgaUUnQmdDUR1Dth65MXldC5GsoRSyhcVR0c0GtAZMZPUTn/ajL3US36
y5zc6JgaxTNBs2x9iHz0xnAKykjs2kjcRsnZQMqFuXXhMIM1M13Mmwu5H2GtZZKMFQ8mjll6YH3D
bc01KH5h6OF4YQ340SBE1yR8tk1P3qO3kqNLnOSSN/o5HGLpTwxRGyP53SUMlJPLXsibynAfuMGl
KmamrKXv9zUxXj8z6HtoKuxgeOFZsoTezjTz8aWOOqBVcfYOIxfLjxl8Lc7gXUMXTjXaBCiAjpBA
MPCONfOD4airxaF5M7JqUpI/Cm3rIWK1yNHUwaRtF3h0aCKhTuOu6fDGicR8dwbXPedV7lz7vni0
yOW1piEevfFIizl9fiWUOOWkz4aBp58+V3SglpVsF8fyLpnKqx3N41FnNAJFstJ72P53VGqcs8kZ
X7tU3Ht9Du+nhZFEzmMEDto8sZSkbH6mt67TL22i+rsuZfwP8VqSPZErRiH5yWfJLODIbqWuQOOx
eZC3qb13xtA3u/loORW055S65/67yikcMuYJHGpsvc8JHepNiH9hrIcIMy/3o6HDu0lMxTl+kCof
z+6qRjQ9noxkava9LgFEGeJapi6WwLTKySOgcuKZe8A+HXOYql/sUpqXXEYHErgHr5+d+ywPH/KV
7G0RdCI/jq27bie/D5OMNEGJJeeDWgNRd3pbYYv2Fg8Z0VBfc6m/LKj72KpFTnsdZiO2nzvTkh+T
Tp/aAnsvi43Xxh6m3YKiu61mIlbd6ncgPZBmMagg79N1A65cdW+n6S/Awm8GcWY29B+zRSRsUu5t
JByKh63EZ1nQkuqI9qLaejzPigteDtgNi56AHNHYsqt3WCeC/dwu/etktciQ5UxyLbxCWa/OS0+v
VVosbEoK71VOiltcBlSm1LCeVBDscpNOzCS0t4wlm9GhODCmkAfKy9rDk+Cpsx1rt76VVdIPh8xz
aLlrE0hTumGF9PffcCeQXuGTHMTF4SgBcAM9y20u66If8TdBrMXWsFFdaO07+V1hvEJlD2D4Rdgt
KzJCVNuxx74A39gq0f+Ez+F3iuK7WvRyN6b2F0/KZyyxETcN49vgazU/Z00/YAB49Ixza6IfZSsy
q1hlSxuj8MrCYLWYhQSih+GUB4G+hLWDWR7oJeKtZBIh25MTjVkwYSSy4f0QYgzSODWlzG70QP7M
BQ+AYYbtPVrDeRndGS49b3d1iEeqvoM6dY91WpFtLpKDJ9h6TQkxYVm1504Pv50Kiyhemr0YW6ju
JBJgdwXbKafLNS+UeamrZ/goWDlaZE52D3VM+jpj3V7qYDk4Y/pWU14/5k1ONV/oYCJPdjE3BQnE
AGyfhwrWPaSA7pmZLT+3SwIJBrqeXYlDqvjiDU8eR+l+9glrOr4wJfhKUhsj0QI2iYd48xmX0KXa
gi4lDvhzY91EoX6QQF62dc0zHv5Mw/RIGAne565pJZYB528yFufZHNCLMY0SLJuVsozGloSrF9Nh
lfKrarIU8Ca2EYf6jQrxVxqu0xIxlr+zrHytFW5kPG+XXmHUbCrqc6gD/jSGCapDKjBjTj9B2oFN
tdJ326pJzrfhp4j7gzAa/G3trmRZu2m6ajgqLe4JPwHOa17wCkJRHslkzuG11walXGVBUi/kpOi4
P80c+3QKNmCubti6XiBzeEyu4LKTmMlZWIfWLG4KF/XOdrPysNqGeUJsuTU4y0h08NhJx/1gN3Q2
QccvZZUc/kcj+79+fuz2/4Wf//q5gBv58+v/V3Ftr1Cjf5XJFEwjU+KUtlzUaOGqf1fJvH8UpRSW
p6V0pOv8B5HM/MdyXNP1HJNibIGQ9e8imZb/CKnXZmwHj79jWtZ/RySDt7Rijv61DXvt43YECxDN
T+sBXbJcy3L5Kf6jjR+eGCSdYDKg8EveuiP0XqeBPypS6Wd988NAsdvOXvLLYiLZKLAIjUqw5eED
6YZv0XVMC4j3he4xYUTxuGOp/B3nWh+SPH9TRf/HUWg9edQOW0ZwuGk9s+eMswyh/kzxwhYbKt4J
eDhbr9Z+UJYgx7JDMtjmzq1xQHU2pOxlYZ0k8vATuhjNWmCH8M3k31RHlpto7QOtYDPPCW8J2lzR
npZhDx8i2XkNMXw4wPzh0aKJIX4gojBx5HppSBltiS2ynB5s3nxs+suC335uPidTBKw7S03Ajsl2
wsC6VvL1beMLt2q3fV0+MhDBIgDkY0XSgsawN6V8ZhGFp4rcpFHCwFmE8Qh/6odTh6zK4bhtojyx
t9kUP1FjTDLCnep9P8cWCszear1lGzJv70aKog+GQs/jHeQd+vlnCG52yxz03OiuPo3ltHbzrbns
nvN9Qu9m7L42Cx6zKZ3tg+v96aYsu5kIc8bUgSZxXnu8efdl7j0q/b6Y4/yWF5x+4uVbRUgoWhZw
S6r+N906BWALev9AqTw0jlVv29Q9JS5PV84GJPLt4KXGU4yjXuh9LOdPPbCi4gJ6qGgp3OZpyFfY
239yR5d+TDhy01YCEdRx0VxwMW89apsL7YQ+mjCOHJcNXMcsxkxJkBPV6xGYC09sJ79Olv49mmoX
OyONYok3bFvJW76aDR8dRpEoWPDLN1F1ZCCTOT2P3SyflQHNwZTm6A+RLvfD8KfWomI1VyNauI9u
On65CkZ1IYejJqV4HBa5s+dqOaXm8ECl7lrWatpHrb2HmLuQITTL9o4LhSFlVdvOOU1fpeOLiLRA
LZkxYDu/0nkOcykJvZvthj2P3UjspxZAJ6Ieh56QBmDjBQTNfgwspGMGH0gfmLKATC9bK4ZgNFZ+
jfBoV2P/COuJ7QbOJDdtLX+dnW0PoAxlrBBvYja6beovijuwnBMgfbok2ziaWObR9yx7fkqUifDQ
zdUu6rleVoog0L6DMWXdgf3LLnfqeu9k8SmG6Lwv0uq5sbOvyq28HfqE2th2fJssk+Lwsdpn6bC6
2rl6iZ/JXe3OnxRjUbfAJc1Y6ZbIVtBRa7+L8VVbmYGrom/v6oaCk7jD0JJEOTNnOR3sERRk2WGj
GGBLBbZ3HcgXXqsZRnAX0evmaSp/i1cqn1ucZmL2s0zfBVGrLqMs1D5ezfmWU+4nzQmbBTKb7aXc
zZ2VMC+aD0XGmauCZLyvoCRZKd2rdjChl6ZPpZGnvk45UhoVhM0cfVNEc4iAh3d2fXSRho3JXH86
ZQZcMLef6JfFBVBPwy4YiPC2jn1yBTOsjNUuFe3PwWOclhz5UXe60Md0iKifDhTl5l+1NV+rJHyO
OObQe8B+a0me6OR80GwdL01JcLqlwGgXabQc5WT6ph5r2AJ+30c0vUbJd9s6SKyEpXi3s5q3u19G
A9cxHylTnRY+GEzxvpS+N88cbVJEbHOhwjW0RXAeMKUMuN+3yqve6hj1Rrq4MewGObh7p34cXnQY
vy3I/LvJPVJBjaE90QcsmQifAj3KzZ7DNLzkISf2OneHm04iUEacR5E2SVFmHZ0n6XQD7dmQbmFE
7YQ6DjRaUvhWO7w3aLGt2eEOMQgur21/814RnIEUVOwRlHVjJAPqWsYi1tkVzvhW5VW3DSNmWANa
M/XrJnB4P0iy0h9K57c9z6wiO8jvDm2GnYG9x05wk44hWRsj6X2boiHI5kWyBYrtz5b90QCZ9vWI
twG/Gs07ZnQt5uZPvfrk45i0MeLMR6k+6d1+KJaZHjcCTceUwuwBKYbnCgSBCkM6tSzcAPORhPWj
7qbhNjA9MKAzIrqm/NO49D663W9pFAW19iUDKmVQmWVyUjY+4epCka7Ut9vwq0d4cLHH/grGbqYk
YhmRd4pjMyBNNJ3O8LKssnGATdxzuVwto+u2NTXHWR0Bcw94mdGuyay9PDgDGWtXtSiBpGbxx6Th
vk0fwwDQr4O0bxfJcpqPXKvT0aVnZ+NYtA0lbXxqK1TIqujvVd7NOzFwWydIfw37WFN0ztbor31p
E0NqLO5qhD7syZiZFTlpWpd3MaG1DXbwgEcTB+WYc3rvtikkCvkI8o03kJ7rDYSz53J+al0UVbux
lE9J4Jrnnx88W7xl5fyMKrowpOTlziJjvVcj5rERa7wDDmvbKdCdKI0ezGw3IAmiFfFoD8iYR9dz
WNgHiu6+UwvR1zHjN6tiyImp2aQyJBvuHWOqtqzzcF+1zrTjGmKmi+hnoGllGwPfz8nrrj1PKXPX
T0x56D52vuxl6wybVeZ0qVwXETFwXXVilwDj2ERYKv2YfDESEUThmuVXIO363jNXef5vwYm4miKZ
MFKDWJXBc1KZ+5aUGm9EU+BfQfokTNCfOsafrUuHemcitDrLutpW5VEDtgdXzoDkQtPA3zZSruLL
imlkUuN0iHGRiCUxDi4NUCQQfyByv4iyo248nJ9zW7xTm7lLRy6bFD5ami3YBGkLHOyMfVJnowD0
WJwi0x9kBZfWC1kNdQOl1qHrXLyu+mEk6gmbl94uOddEU/9gp3AVTvNiE14aytrXCZXzPdDYuLIY
wbj7JtWNXAPGZ+JibOsdZ9kMlteD5cPDErowXXUATsFTT5GLCEnOH8oDw2uoKjy8wEU4vaXkEMD4
sATDDRu9ATB6yL3+PQY+gGjT8UM6e/ayVJ2GM7GYlFLloqCClurAWvbX2u3vZgubbKQ+zJQqzkya
Vz2s3lwx3xZEce4QrMaikMClEY+ruf9jzQEKKjQbFFdUBgrvKbJEPgFe9he5SSANKGPS7ysn/AwX
+zXygJFL6x0M/U3TLUZ20qHek5S6qLnbp8rkLppxGaO0v9skWkObLyJh2oTX3b1YA1mKcfpoO94d
y5DSFxWBBnIbuhZCWAMbUeUfUZ88dJURkT7ZzqRmILXPYktv9E0lLcSf9R/2qDlAkXKnqxHS72oK
zWwEozYOj57qfxrl0YNLH4J8AGiXnseqZsmLtdRPJLF9FwOhNXcE1foMo0ov3sddr6lEUKwC8Z4Z
ByokWpXIAyPlAV/QV0zpCLf7wv3n9W9OU4an2CaIib42Dg7v31wFh2p2qVRy8lNsmKA3Ou8SFcZw
bkz3SOXQcAkB9fmWxA/aaQSGIqLLwtBiA/YehTBDlFzUg2GXD07bEeNcK9XyhjLaqTwZXlseWCCc
hqn/zKIh3yncjFveVilXGVueGoJletZVND67CtQaqb4PubTvcaV8KyG4MGZo91pBfZu7Vp/r8M9M
Cwo7jP7S1U1+J1gNbOK6eymLyLyPyRv4hvpO3fFhgJMk8pEFgqYFGTDVz5L64uyF0FS3XUbnt8zt
HzaQy1mx+C6Gp6TpX53pySkUW5ZWo5PKt1Cl78Rb7xpJiCyGa76ehcqS4tmJSMNmMVvwxtwtsq9J
nGW4sadWB0RLerBM0+ytUgcPZO++0/um3EXo01YJ/D3QPDQloNZOH6wVKzcG5jnVE9qlQgwy7eEI
fNHYw1vM4fiwJ0ti5psSR5F3hcLABr7Mkr1w3SvGgb0qmi8JFxbKnlmgktQZcxB0LFrDXt1uEn7a
sGcag0Lv0bE/RJi9t8mvdir+pKF3r8o1+uW81RwdGzFx4Gx/4Trf4EU8WqZMcf6az2lOAhOxZdxP
o8fYw4J/sqY/eOnuh9ax8Dbaj00vftjCcZ+pjfqiCS/ZTyp7RM68LiLmOaDGp8ROQ5KLFpkv40J2
D3lS8NePnftVMRT6IhQfLjHng20c9fI0Zs+klgMOskl0bDIILVm21nc41/UpxvYm/3ZNUj1W8ZsH
66UOHgjBsBW3EY7D8blike7nPDh2ZWXfO80lG73nWKkHxHSTD146PGFNHi9j+BUt1ypFMgXZbqOM
qfDZnO/GKFyfcF31m4r4bd37rdseoJTmVyjj58YxNd3YrGsXYOzbfAneLB6qa/TusBQjA1Q7ne3J
eKjNUdMyXNS3DFHNz8v4K5gjRZaC5oF8NIY9O091787BFgWZiXjw1I+RAhagLZTF/P2faWEceCAS
ERWX0ivRi7Ps7DWmha1FPhlL9avhAQ4Mbz7roL6InCsHR8Lb2LrUIfNeWdLvOLQ71mELO9IIYkjf
2Mcin75zixUuccSvhDQ2W7kUe+ayBiJ6g6behiiJpq07DpZHAcCvNniiBnQTGTnujRGVnsAZfuNT
BRL3nHnzN6PN/WryVmF+bvrkYka3oq+u0kyy/ZImA8Xs0wnryEe7RikHPKiRSgAEhza8FwB9IZm3
c9inL3PzmjnAAY1lqXcDKfSRVM/RCuvjuLAENqfgFy/5ljmBr4mReg2DWC7I3bBp/Tmrs/s4mhrf
iQzhryVMm7D4aSs6aHCcPQpJoRAFN2zVGgaTwSnxH1sEjADbQ4U2D8WQ30lwdQSD11NBK8+WJfY8
UcyRJNHi8iS21N2ck3nxNPQxvb5UjOzqut4HA1HMtnvIdkXpXeIUVk+V2FCNWHl6TfpW5nh/R/dD
jeOOyf0ULuFrP81vpA3OGVbYrrS+XOvXZFH8ARp9uqX0WW6FNTzF0xzuAqsP/EFUE00KkCSJeWwU
0ASMSGtOlioNlTGPN7l+FMv0meS0kygarFiIjB9lE8/n1TIBNOiZDFqwm0i/vHEqYj8f5x+m2yIe
p1ueQexlZ1w1NsJBx+uCKBjbrKI/jMM1gBt+m7uSd3rmXMD+vI5WQOG35m40PMVyWWDfwT9csuvg
Mxxtkr6TydXSOK8OXkpyqmFofnQGRsSiTV/cEPAjzSrWzpqtO7d9TxPCY9rOvkE9ttu0hbkwyAD9
JQdQZ3CIx5hCGGE0XleC6z6pLI7/2D1GakS2AeVDPktFSuTFlJ8dgAjBkqW3NKp3/P7NJiIKRQs9
L9gGencXjevFmGz+JHH0w5lqQkgZPxi7ljvodBfefvR2xw8UHt6T9P2oENWNb9LDSATra5Nym2NB
wTToP55hgYmdTLA4NBa2BjmlY1w4oDIWtrEZZhDiPON5bcfdWmat6FpYPsayoY/hrrfLD2m1D0EE
H3CecNHUBE/s7hauW2hvwOWW2eUbQd1LqNHQxqxbyKPG+0qXEkdRjgShR6JQxgh9qhjsg1z5dICO
Px3gHNiJ8itxm2ZjMCtwqg8eWjf/jCb9HmXZR1+wxw2maJOC7aJE1ILMV/JNwQTK5oAtXMiZKzlk
Y/czNMc/WMWxsuT7NC7G07KCnPpB35Ok/xf2zmNJcqS9su8ye/wG4VCL2QQQOiK13sBSVEIrh8bT
z/Eazk/SOGYk99xUW3V3ZWUiItw/ce69Z9zVWUZlfOz1ZZcXIOcRX8F2rm5rbYY5KwO0spRs44Qd
n07WTu5Mt71mE66z4pbYUDsXPVFBhRi+o9yT28ZOa1rDEbM/Gcdn/yMaRcMWp/jpBXge6tcrqUIb
Vr6nvM9eqdaUI9dm1Mgi8qFbN3mbfkk3wvG2oRpip/M2VS4TF1TZ81DSUmHvhYORqe1iW6K4I6xu
z/WAUst6EaNLlKtf3GileLQESoyk42vX/MBdNL+tDP3B2axdpWsPXEZhgriDng5DM9IrPwAh5K1g
OonBgq1xKXuSSNW8T9/HUrvLm/VLctFufC2+TTgvNkXH8HazwveTc8seLHGwOqLUeU6lWvsl3oMc
2t/IT8ZjT+pnxVFMloR7Z6fuc4oXht3QZQzRvbeIwBCvvYz7raFXP+R8FyR80YnGJmLa4iM2dqWR
JteSRLFwUAmEf38LipWcB0ydBlAmP2OUk85OtY9z7WBa3kIH7DBOiZMDqZJ3WlJ+rLnr7hwedDpi
k6lF7KotT79POauMeWh4hBOj4c6U2M9ZM3mFDgx+wiPLGZk1boVLivPlZDUdYXwoaelGUmw1boB0
aV9F5DPzym9bSOKg8hskG7l2rc3smjfVTTPpf3o/6/lI0yR7lILFKD7z0fYvKil0k/u9x4Imv63X
gW92+omTQe5su7kxM+AjK1537JCOSD5uBhk/pGl0o/HMxnkN5rH4pEsh6semhGEEoudfqHeiMyYm
RMs62IS3w0uCQo7BDokhxN2gXTWx1HCV3FQONKmRP3zDdPJk7AbpuXstMuR/xkgTVzJVzPGnNq2r
ClpMTe2wrPWuVpsrP+alt4cL1xsoH/dXL7GRMQD0eJcU+07TLmaCEUlcMyGeVKznlKwYyc9C39Ss
1qI5C4VX3rRe9Nr0w6s35XsS0yoGTW5FEVkgKCucPVbstxOrrcbzhg8nC0Qy6U9DX157B5m59G8I
D2RWjCAxL3HBcC54aS8FsqLWsA8zIsH9YmGAl0XzU+vMIb3ww6q57sZnoIQiNblVlrRs5GrYTqav
sKMPEv+dna2hz7F1HMB1yZ8f3EeLdNCluFaoSK2yP2nMn02JsB0gqfOGryQLZW1h51I/k+J2LrNO
Pw91vcMmkX0el5ZNvVXELPOkgyhZPC0+wdJ/f2EW9DTZwBh4HX0bJp0qBdLjo+0oATDyyoBXBP/u
aN71VB63tLF62Gj6WxO7SbC4P6aGDrAfp49okne+1R266D7N/NOMqmxOVCLf0jxXGfxPk795CouM
Kd8Yos07eDcin+L73nCTLzq2TZktzoNutM25ap2bAZnn1bXX5AHS2t0llrbn7qeXibVDpCQAlfda
9cWDiKMnmZm/RTSqNXfOCnN4dWPkrzXicEz1+ETQkE2WO51p+xAVLsyYmmU9y4mnECfejeScOPS6
fkuG1wBy5v2IYf6t+vpVZkjL8ACcGbPJ9gVxzR7KOebaRgvcMNZ040cM0ICn4p8G5GRfs49QSqcg
E8LYLq1jBbJ2J3C94oyOFrO5CvvxseVBi3xR9CpK/Hhh1SzIihxH7QPAmkzC06DbBw97aGmHWGiA
AMrhjXixx9KNX0wAI4IT7vWZAbtjYEqQu59uNUNodZMWyOSnoujCqpjVbq0cqZRJIHmfBM6g6k+Y
PUOqqpIVKT/NLTpl/g80KERKangxEqQWjftoyf/Ypn0ZW0ui9JSfjioT5jg90TLYHMlhZHNFWU2H
pXzDaDdndMIEKN0KydJWLPmXXVBMLIuY6c6+Y2IP7B0aWLI0yvh3cLl/CzexDonvYIrJothIs+yU
5cQcZKsBL2AYb1O5Yv5fDyIgxfQqR8PaNxTqil8mZjlpGcHjPUHKLoY3IymsSzfc902LWlVjPT/x
eV9px0nxS0/eZLVhHQFcCaO81S1uxYp4vSnzykvnTG86iEoFNIbupMTJY1q2Ng46eCy8zlD2YeTp
cUgwE3nlVgxjvXpGUFAcMchEljMSkoAoE8eRDFFYgcC46axzJ+G39cU+I2zCrcrvqWxxEaGf8mMm
gJVKyFUpYjFmjkEX2yiI+qXcLih7MPCzv1ak+humdd5GcmsoneWd5ZtNKD0G6MUTR8y4ZcZoHVfX
uQdiXRSzWm3Yh7ShTGLKqm52Ag56/DHtPXdndUmJyY57Jbqy4XsWffqOqLLPWtPzM4vXyW6vzYxf
7NiCXTjTiXlDEcRQkA37PFMilO9hRni0xB7V4J4YM6KaFiHFGr4SRjTtl2p4J+0ab/RGqZJNxjqD
1oSCciK06/wuK2Bd+xIB2EwQFMKGk+69irUhOHz0wcAsBslDJLl8/Ck+oIo65OZAeQuk7eGrGZBD
8Fi5VrxFSNUFS1o9dVWxzdg1bhaHJFK3Z0VYL1hkufHyPK3gg95kMFO02LvmHWq03H+tJKgDup2+
YzA+ijbbUYM/WxSGAWo/HG3jLtA0Iw1IpwBu9NIjHkHaZkQAtjEn/pUY0GG6cobZyTO8Y5nMjdSB
QdGgW44bFiBka5m7AZPRcKlWeM4JWie3tqRZLLtYou/vhoH5VzccXKAn3C3K+1rWX3KOH7VOA8J4
9nQCKDkvgN9i3EeagcQbXn5kAd6uLR5nrM+C0RgMbo75Pteyb9mzY16ROG50C8B6AE5fs9neTd58
jLLlocZPcpaczAmyjw10KJvjjjZMH3w/SP1m08ZwOAisj4IUhZ3mRvtlwN6B2nYH6c4z1MgMNwzO
lpgXKLHgKbuG4UvZ9jUvH1FDdYZhaAd0R2jfmcjv6YLt7HbAKuZuqjrEg12zvFSCetGOeF+Kjpm4
b9R/NEaIAGsYj039DW0ySo2kbgJRkBM+ibNjkziCxg/Jxkpec6zsi5CV53UVZJwY+Nu16y3kyhC7
2t6siKHzmtvImNFOYn3CJBOPHBZM5zkSH7XI5NNoYVu5kEvB5Af/yzT6k5hnp2Wd5SPGDUmvaHeE
DmONx1rWpPZkL8fJ6mGmboB6Bp1GxLJnYwQ7cIBmhofWhB/bXJq3uaKe1bvbxNLrC+SNDNjmEzpm
zffEjTW8gTl3dTxKt5iS9dtRl1jMMAluMSqjZQ1cbKlxG0lYOqG2Z+SKaLwSBB8yv0H0CzRmKp+y
mKgEyxIR1hzuo2lp1kEvE2R4ObU1gQWcLNmA1lfzM6b40bPI0wM+vH8MTEMCgbqFzj4mCzrLt46L
UnYt7AfQXbY5XlZsZ2l/qG2t3ms7s3UgpmvtjjTCiS2SWd85nZ0e/LS2eG/P6VltAX1rqHe6puPG
3rzIlSFmVVsxB2LCONb3H/A8uBumYldhZhV4WTQFje7fk0ET09yOTYimPD1AcQSaqRkKk5XAApm2
y4fTgE1PWJJBCKn2bvYjBiMFr0M21tvee8TEdNn6JkvRBd9DkE1U4UaOsLWEj7QH7l4rZRNREqYx
a9mfbB5ewX/jMP/CY0o/MV+4Yp0wXYA1ueYT40xc8jmp3XzvR/SObYIwiXWnxbCaFeq+reAn7QTT
ii7vGPJHfciskwN85+ifo44+1EXV7ZaZTUDCqIX5MpesbOzrgForINaQM7HQXgBw7822a7Yzlgu5
9S7LKdpma08spVlfRdx5u362r/GkfZpGLAIdZ4cwtfdarZlHbZ6NIDeJeLVqpT+o4oe8my+tXSqM
O0lYnAJJoTDmt8gf/IHyS21PbW7sDRNfJczBNzoqknd8XdCwo+nZDk6+7W1uOrF4Iy4Q1v0yxqc5
9xAm9XFzIAcv8NpODxPJ1okcFkKfjYHTk6xnrLVw6ogEOtSOxV1Tx3dTg5xy6tmDO3V87hw20yR6
v+RDQrilwSAOjloGAA0JWz/ulhYfoM1IrgVmUp9tiSELhSiOROlRjvDRExQZFKe9MAl9EIN1yQyD
TjFFtd1j6yrITu4qx7pmTfrTET4fzRbbWQ1Ij/UzpHtCCqJ0P4tK/Do56bAaYF9vagB4Yh5IVJZs
ikZzh70atrI8ClBljidt8sM475j9mfZ2RgsO4VMgEAaAJkXI2RqsjLiB3ZdJ+mSQzPcJOoowN6bQ
oeFAJM0EAqUJKGK6EByNVY4VL98YU/4OQz7vI7KRt6xCvtxM1/ecKyDjbB1AA64shDcSQwTUN4PH
0U9Y4sJdsmGSPG6twjhZqBuxnLqL6uFDm7l0PBn/ZG0iNi5WK9osvZObp1+Og9+Ca7wbfAd7zWqc
Ex2uQwnH6UsPHY9HZNt8ePl3LSL409KV2aluGwSrtAKib/eDgci1d/IHvYk5cE+rwIHJX3ngRUcN
hLBr2y3zh0uqm6wifvqaw1s493rD+7NYTDNIOD1tAxRXl2Vo6FG+/R9O7185PdC4/4TTu6t/is//
KGY1Dbg3/vQ/KT1fIDn1bCF88//SeNOfrv/f/8s0/uHopkf2hev//U/ev4pZxT+EabsmEB3snKUI
vn/RstrmP7DtNXT3X0SulvffwfQM20VL++8wPUXmORCEOva9jiEMKMJ/i+llo+janiIxbH0nJ3Ga
i6SJRM9tItjwSehy2H6dI6e8jLnJbQ5q+7rW8s6xh/ScJ/i3r+MSTM6sY9whfuh2L32SvI9dXL9i
J7glmOOl8tsFgtxuD3qSdGGJYZvInGUfSTy5sGPaOClD2Adb83F2NZljqRkI1pG11JpHfWJKi48C
jSSDlpw7qrc/BnqMwEYNT7YXGDOx3swf6WVzD47b94r3ygOuqsmiGId0t1B8BRknKjp+Kph11YOZ
yemecStrm4lUe0xB8I1hutH/ePDkIdN6/yHCAS/wGe8KUtV3bSm+6lxPThmMXegNeOl5qfvbsIs8
2Eh04xJBJt3nGU/7TccFTabKKmNYvuY1SZHCAOJhsq2DkjOjYRrtrN2RyOCtbqynPnrRLgZb60z8
+NgV+Vh1JMQX3s/1fK68cavjk2bCWjvRsi26JmAEh4J3oPoj7znD0YHELj279eSFHfzBBDkgqCnQ
RIYrK5PfkqDe6LWfMRTB8lB3cFBAWK8T5wydj3iRhsE6q5V/NE4RgM5UPAnG7Uju1fWfjrflC1Xb
i5BZdtPOPX1FRgZP736PPc2aM4vptXA61uT0QUgVVWILb6kouZtMxn7ZwKIVQY1fY3AxFAfGX9Z+
HDH6sJN52LETR0okoLzqiZFcnQP/IGwKmLCyzLMIs4sXxqwzlXuQ4RrmbXp32jmF3MXWY0u1xcY+
1E17Y6CKnEnFnclh1InJw9zki0GIJBNYLntU0+Sbi1x7Am1ZamxLsUxwN6aR6yS9VtbWdm47Y4JD
Saqn2cN6NmZNQ8sfw+OP3yt209DqIR5y2KD3gUEp7kPZResCT4pj/Hxl10uvUtLpnny8dgjW2KDg
2ZoTNnYJIu7R3FhU+rXQt649EJ9nsfBBSITFyvhL4hYj/zoYxTMJnoepD5mZbUbMyLSJxvWLvELC
0Hhd7U+NggOfqk1Rgw8hIRZhDrdQpz+ule1QqTHasIE4+dOxR9MBz5cXh1KbD116mu2PsurxJhqO
kf09SpJ9bIgk/9nI7osUx33QxE4Zn8VT2Dd7KQ5qL5WhbEThYxTBjCdFBdViteTeK+kqJlEuY2Ud
70mBQvkzE6i8+5u02MrmqWxePcxARr07Zjnkan1C1RuM7n2dMJ3AJdeiz60RH7NwC9PxHZlmULYH
ILZNTTBY6l6s7h4t6aa0sjDXPybgvdF4hchnv6NvEkaeWvTkQC4U9dtIJ2KgQe8IIuzJMZzhWStq
sJKnBtMZptXZbH6ZomvlsuFexlCL+QJB586ty4rFctUePaxyejHHoTw+NUuFmgpdD1lQBcO5+2XY
G/1FT8+2DO2I7JYpJNNpl/SIesV+UgZF9sdoPDQukvgM5G6hfcD/bd0mhN+geMLI/Ohr0dYszcD3
mn3ZsYxpLAJFEIX8CLZkZX+xBrIUwHC96pynP0lWhybmnRTrSf5RNhHt/G3U3pAbFGg6ZF3NYfBZ
l49pha9VCVehF1uL1t3QUIp01H9pu5t5NOiVGBy1xJfg1eaD/WMh3vBoZnobm1elxrqoZoM+gpAg
CjaY5JJnNniva89Az7hpugyNCuYwuHVXrGqa5g1j4JaNXB+dcFwO6Cka4xyPf8zorrmLcsQjxDFN
5nXW+7CSJ+oV1GzHzj5PCCP7jLDO9UHrldkGdIQ8u9GTuTA/4LzHbolYnqcyG/GnS3A1eFwmBlzf
K4XtbN61yU+bYnaDhmN4zqfr4v/BwBC/g2ZTYgfeTVu2dqxDCeBb9Z2NnTWGaBkzEnbcf3x02FWT
HAs+xJI1oGb3O8f/dQpOl5VAbVgl2/mjJ13gUXPCLo4ZjvDVSblcGeJZp4DkOqOgPoHOJRHxWs8V
yzM7w00GmLT57ZkvVd4NmZK1wFqNbIt6Z7BliYo5wC+4NU41WVoJQXu2t4uFhhm4kv/fa+3W1RBY
GLdoqPFBZ469reWbETsklX0TthkMrA2i+mWezoSSeMteTzsmfph5shvLUOOCDYVO8zmnnB07a86D
tjz5WMnEMcELd+NSkYr4JvNfLtqNaUPGclpaab1b8bAaMjwh2pcZ+K8pj1b+tDp/OtKMig+bGM/2
h/45rEkZ77+dUoRa9MwIstzZrdQP7ggC565MWKriqYOKv/PqB3fRu4OBtIcJ7vi9TE0c4prkHI2F
xbnrITQk6nTToqYhRsQkiZa+aK91mRZK+gOVA0PGEz9isf6xdPHurFTlQEXYOg929Ojbt9hhHl3i
PF60FHPACYMDs0XlQgDUT2KXDLlGeHNa6zcJecj2HLuLadBvmEqdptrLL7ZL9NPs3VhjZj8P/YcJ
y76tCrMMJ+ZLpM3e04HHD6L49tH3H8yZo0oTPUmgjskKpxp/y2Z5dUghBJ5Wr+C9AnCt1HnsyJ7a
J4Ozc2KiDMeq+ypbxu/lhKxHlvkO0Uy5MZEfMRXWjW1iTvGOsIwBE2SfjSqGSsOzzsceaW5gudCL
0b2R8mEg/hxWAIk6YuxHk+gb2rRU/0IuhI/AQ8Wa1l+QWZCp6f1i4ODqd0sNrMA+y6nWkzR/o141
oqQrT7+9i+vvU6tdyPEidfEeODXYidTdTO1LPj1hDH+orAGtHT5fNS0lyzUX5NcRD1A3RBxzuOEt
YeRXsn3wJbjx/Q+N/aA2Mr1Ib9TlyDCXkanY5sl0kWSuEmtwypUQ2i7c6Y4FfxWaabntU/29kObN
WiYVS3jtmOPyH9h2i1GRp9b4jAu9jhg/oPBC84yfDjdkwRT9ggtVFiXrXQt8kmiUPKWbcT86ZYJZ
k22fkXQQDyyX114LO4bGt7g1kYa88uLEnXPI0Iftc/jBGNPOtMpv0pHzblFJu7WBC+KaO4+IF7e6
i3yk1hhcmU0zH8lcAgMtrU1vtnSnKwmTE74kd4WWXSIWuVintDSdfBpNLyO6HlOWgtwDwNP4xWvG
+oqGPtmOoGCbYS0unoVyetVF/xCJGxifB5z93b0Rd0pfyMRzLeVCXYRyUetZS5Q2FFsLG5KmzrRL
T/DrcwjsYjJbQBMxL821WKvDHGXNIWnzL980TVUQG3tquqPvdiuvFAFw2hPRnomHP1hc1oHtDvD0
Wr/FyxNjXajLLvtabH0++QA2WodWtMtb5JB58ccgQUbDiHrDpIDTY+Ab4mmErWe81Kk98R6644dL
qfY8lqp9upOENjCY1BEhDCxCUq0+lfhubloeJ0KZhZAJ0MAocVuWYJCnaXIgLRlxfpt4IDAsYtcO
gCaGxJkhB+i4IUD72T9qfaO6EyrFWK1ktJydsIux6wat5GNpT4c5takjEod8ULMK6pKrXxr1e9WT
9FikJ2BVsiGIud44dCNhFc3Po6V0oB5p7JUUb7ouQKjdNjSS+YgU/VnXvIvQkQX6hPD5bflmVf1w
O5d/HK+/amz+Mb9rCULnJwdWQ6YAdJUOU3lY6XS2rt5C0Kfiyxox2DSL/MaYGF5Gq/D2M1uMrOW1
JAfgo4/jZxapeGMRn1ORO+lWucbaJSevgbS0yOpRGLizv89y+xzBhSIzjY/N5GDA1jP2iMWwXcnF
CKwZpMpuO+rQquV9kk1QY2YDj7xStlR9eauxEW+xI1xQagct/oI7o0WBO8e/sSXXsM7Els0VwlSU
8og9LUJmZ1cG0QBNqS/SPOgZsd4sG5YRHMCvtF/TImuRD+plwSldllKeATzGvQd8sGtbKn0cSJI7
hwM48TWEyUuxrY36wzaiHeKAfmcjuQmSkmFvlczMeNsc4wPAfnb7ojgS9ODzPhpfAVow6PIYXfMk
SnzDzvVa3dYsJ86GFAK+2nzN81nH2H6QylWAbZWJWMCWa7tfM+urKTUJJCWHYJLYu3pzE5YLzHOT
WFS33bfe2vHBE/izeeNySfsOJH1qkYeRhbdfUeYxULTRg5sXP3UQHmMemSbYcpoGGWc+mcPJslqH
kX9itUgIzAjRMepzmNQoCVztNVHhY01OQZsSmMgRAJGCTJ51uZudQUvqCB/+WHdYejHOYpZ6znPv
Pklcmrzsueido2Mnn4PMHqw+jSmDHVBR80mqeID6EmeCoO/C4cVlRppY+VeamOJUrdPFj6Xxgvl4
vl0mNMXY812RhTDvRMCSed12sTCPBjnEKk9a9Dg0Sm4VU/fEnMid+e0IBZYhJUAnbb7otXjrKWdQ
j/FZs8ecZEj2fw1WlsyDkyfm05IC1e+2k0a+4zxm2Eel3g4ClUI70wDkEHG5+AEuu8iwxU28tOfa
uMkqRDt9PvSnsQJhlGUXYlkUc3Tk/VupiUCg+HqcqRfjGCeXtnTvGyRML300be3IaG5t2iYEVcVd
vrbv3HBTaCBqZmd0EH497NhJ00NENrr0CSF4mp4HiUaAN0q2m8bhYI35p9mkWBGKfA4rhreS2OOt
lETuufGMnxYqsEZU6BfuF9OqQ8/o8TsBI9y4JGtErEdu56H+6rs8PqDzI0naKvY+FMxGx9NX7YKS
Gy/64jrh7UB+jvSgBYyiH6jKsHSosjLUhONtBmf9wE9519k123l9lneYwqqw8+yyYiXfFTjOr63+
kxUl9zzRxiC403xdVSpAJ1gVKB/faej8m9JT3rssOgtsRA1jvqNHJ7smAmgtXqnNrJNnd+Z2/Isw
wjKS1dkfBtZLkcIccwU8zvIZI5InjWdyMhQSSXH6ECtIcoCWlAqbTOEnYe+PiwIqdYVWljCWZnJL
7iMjhvLk0biUsbxpsunXL7sOWNQ/drCak4I2yeIuD/56bU3xTNO2T6A72frRP7CKHd2MTD9wMnpO
LoFUYaEFfGjxFxSFGO0hR7u/COk46OGSkJmLufIvPlmhsJzzOrsvegzm1cNr5KO5nFqqpWhtvjNY
1QZ5M4MhLG5Z37H5OOsKa83gW2PFveJa0exGBb/+/W2hgFgXMpa9sYnFMrAsxyPYbOExgIWkZcoR
h72Caxs6EQLZtLtFGadwBYWzn+9j9eYrYHMXBelmCtfVpG+HKwSv5oLySpheNvw9hK/Zg/qOCvo1
l0ulIODmLw6swODCv3pZ9uUywt4Iok1ZZiUCN0WB6tB/dOS5gjHG3jHeFiVglu72j6hen3oFJKfr
XdN750l85wnTCAtuGV4RUwBI5nnVPkb8WdCMePFh1WHlJvtBrMzpDq5CoVeY6FrB0QyBvsAqATdt
wGkJQd1DUqO1YJFhTg+LgqxnaOvJLO5ThV8XsuMPAGS3kNkThPagUO20lTcF7WPUWUGvme0O2S38
pAK8JaT3hJPkUcJ++zDgIyy4EiO1gHuz47+UJYtBN7qRsOMy+8a9/q2EKB8VWp4pyNxVuDms6jP0
FhIThaJPCkq3nWU4Dm7/tcCrr3DrnQLYUxOUHR/OsmCNrRD3nHWrqaB3x6XoWMv5kMWkqZMcHYe4
pRIwAy2vW7jDadoeS2m6Tnj6XpPbasDYdo84CMML51oq+J48aNwzJRNOZol8SBSk3yhcf4Hbh2LH
2zmfcKDoUoKkvcPouiU2F8NFM/I3kb7qBkWGNfnr3pkfUkkHjEpgcTjQW+/YONZrZYsf10Xl5UTp
k+DNuL57SmxgKNlBRuZDjrNQhpy6Qa9RKYFCglJhVZKFTokXElQMs5IzNPEfjNfsk1BCh1FJHmIb
jCJBBaErNQSqCFfJIwo8cR/xWpJpfHV6a2uo9RXgEnMD7Ny2bjZ/xhj5xhGyixT9xVCVtyARtMkl
d8KKcyLvozuPu3lXODj/UhJDx/PdKGGHpSQe8RpldP7ziETcPTB1Gk9DnCMJUdoQJRKpUYskSjYy
8jnAxZd8KgQljpKWDGhMMLzBbc7i4I2i9is1cqQUnr53Bhypo33U00DjJcd7Pazj5W3GRjAUXsO8
TolbUlQuk5K7EJJAsYgCRlO/0CncRzVCuOGdl4pTXolmWpmcTFQ0npLTAHukjKQoj/7+IlDddEp+
Q2YRg74q6JQwxx+Tu87OWCch2SGKFe4grZTEmsA0qaQ97TR/WCzqVzQ/qRL/1I4EbzD7L6zN3lIl
EGIQycQA1CRUjv+RTydmJOytGpRFFQqjGKWRtjjPNcqjSEmQIiVGYlCv2iEubyVUwqRIBCnaJc18
FTqjb8anf2IlblpROcF6GRsWakNQooAyhgjgBk2UqcRRSAY+nHR5WZbp0qCeypSMiqX7g7sy0lPz
8EV3UxT8LmpCVu58Zx8FaqwGVZaRvGjTDD5GSpnSdTKkj9ofzUDKJdB0kRVf0Qfyo+jovfhr3+sE
0XqipGCDEoX1Sh6WKqEYupTPSUnHkMTzFkVM1oNGCSUvwwsPG04bInh4itCfte3rouRoUWXagOPi
Ybbla4v/0nlwdVaSSsY2KEHbgLINHWjL8cHlq0Rv9KJNiLroJuvlEaEqFwsKuaFb3mx3fFyVdM53
kmdteM2TCnRDieuSkgbaRG6nK+HdqCR4as25KFEezs44PDDORq3nKNlepwR8uo84EB/xgPnFcDQl
Zo8Dzoh4GfdtMI6kXLnxkwn9bypxoOND+rrjlu4QPX+DN3bOcnhsjZf/2fj9v42f7f+XNn75p2w+
/7/WHH+/wD+XfmSJYM3hUaDphmuz2vvn0s8Qjmt6NltC8984c+j/wLGD1lHgluEw3jb+ufLDvhY3
XL4KTrSebSk73P+Gfa3hOP9h5YeDrme4Ao8OUHy+5L9f+bkGlJjjKfQo6vFP68+5RODm6WdpPHLA
sb7gTDUtGuLJ3UUm0hlCpCjlEcUmDCYy5Dl4gzEGs6j1TQbwNkZNNdkvznxwyLQbi/fMucYz6wTa
KhBKJoqWWQd4XwZ5eahyatL1wzU+hXZD07IzEKsvOC2r9zdteZANEFH9Z5NwVw302ov5Wb4RM79Z
VNwONqFUK8omJCuj7Wixvlpe1I4DYOCSM13mb1AGFQrSGtowKz/mnivCWnZe89C0r9WQPXyU8VPD
uMSbrya6q2pv9WdrAbgAdMKniLbyHlNPPCkdAr9McJOOyp5pHRIdUMKr1tzb9YE9GwHpDPxtcgI+
quKK4znfBBdPn4WVy9DGfWv4ouaAld2Dz9zLCtPms8btB1+BaDjgWoGeqzu1xDOB4UesWT1ioYfk
KhEzeSdLekFLx6u/5+45Q91pSOytfCIKgIzwHaOdG41ftzv0FZP0Zv4zSh9hnvUw5NzYyTWRcruw
HcNqcZjtDdr23J5YKFXbiosmEwMVKGpJwWyfF802oCAJjBf8jPTc+5IyguWQNN9NoDzXOkbxboEG
syBk0u5suteRKOBcvKblt7puuvGEcTG9LAd4vbJtmm5b7ZiuLelB7gYdFWcaThyMbVYM0sHfAhNo
J/aTbZVGG3KVglU3qYwK1CL3pZh5EWC3u5DKj+9VP1I38nSRISTgpB5+DoeFkhCBAofyEfOBQHbF
VSx4xg3rycIeUI+unvOIXx3cKze3PV79Qds4uaWOYqqAB39wgsEYKHnYveSXipIMi4nsSJsIevjE
mGy2ni1h343JcI/DHrQGi4gKDTePiqmPvHjZeLdCpSaYDEyMMldV6gNdiPyC4wniCMw9vfXYyJra
fQdNvXgXV7xk0X2SQpLtsP3X+r3lfaDPJ6mNThdtFJM1IiyZ1aQMHvwHAxXBjCXsYnr7DvF4Uzzj
3nFq8ynIZtgOYrWGmURXZYHBPEWvALtgTNIaNxuWpZXlB7KNsXKhCU3uLMYdRkKsIWC8jtRLX5B8
xJ+uRSUUdnsyaq4YlbbeS0ZdLRqY6WFODuSwrPXL6mBLzObH2ZjEJUY3iQKfU9Qu8JEtI+LZL0kb
NPaF+SnXX8t8bgu+IgCiRErWMQltDdbUNrONcm+z9MH/FAyS+Qi5bKvE5nHd4tuYWt65a9pDP01P
U/9jdQ7iuPkwpq+eR546s1+XXKzaVQ5CLGRV3IZ+ShoQ6vk2rT6FX1309mnoKNvp/9HzrvjQjd30
keWnvvlO1i+XjZkZsXIkqiD1vwrrfiXDYpQWYCK9Lm+phuft1M+qQJUEEbezOE8p4xndJWPi0fYY
sFdy1xgFThvmgYgt/MXECLp6i+aBoa/HSyBP9ID7lPAjTiJX570kT/qcb6vS3FmNfcybr86FpR6L
HWEf4QxfZBs+6Sro1caTmfRstO8B9oGEbksn2WEwuF2Hdcua/KRUO7Fs9+NqXaPOVYaddAzymJK2
sGpniWARZ03QbpxED5FcvwgEDAf3bU2c+iK7CWqyTz5HC1SuxFpjrEZGRbG57V1gs8rAsnBk8rIz
V1SH0Chi01m4/mExY2w6CF7Lh+MrcXkDF7/a/lTeCNt5muamQfZOIqFdL3dS5seqgeQVI7vEdf0R
a4HafEFj49uavNYnjaHijEbgTW/T7zFlGmNrrMP82T3hnvJiuibzzVj79hPn7NpxcZo1UwFtz0yA
5B7Yk+GFLGySLcyNPpbHRXtk5KDwKKIbPAaVlZntTGzPMSP2tFB01rJVnIkxZy0C5eGP0WGQUTMn
Dhp0ndiye+nW8dNH4rnu25S2rLR6NECjg4Mw017lk131rBJbAwJUp8Gx6/Q3znRIaZwpvGDIG/bN
/4e980iSHGmv7Yq8DVpMIxA6tY6awLIqM6GlQzh8zkW8tx6+fb2D5m/GnzSa0TjnpEddWZURgPsn
7j2XXsbRR5FOUJfCifFETFrDGmSIo3YcqfoJbdgobHGcxOO0BxujNs6jVdIpplgwq+ac1qqA2cG2
q69MIjSyH0lAWOgAGzKgeSj0oKfOy7+Z1A18gh25MM0yjiDdQF52jHs2w3CQ7vsQX5WJEyYguhoJ
6IMTM5RE/xAfQ9V/EYOCWH+n0/xBLwr7xRJWGLfmE1RTFgMdiQrZ8Dgvzu+UOvwxdLnB6ezHw9jT
Gsy+QiDaGt9qXRN3HQdjvNzFRran5vZ3fpocHNqf0m/vxs7/4XDrNp7ZB6cgw0VQpvMT8VL+09gT
nGZy2K8qaIvZ170Z+9PBlrelUS6HzNKo/QHF7Bqk0E6mx12viORDn094zvIrn+bf1lKpXasx15qT
t20n1IlD9UJhTqQDTwZOnonBEQubNxlbr3rFj7ld8JT2H6xpeQNCySFmszExOJMHP10IxVb37gwL
MXfS9465Auk5aTRpPRymfApexVQHDB15P8J+ZgNpn9PUGC/w8ySSb+st8f30loxpUkMZdi4sTLsq
Gc/MCDeSD2dTmXV+JoEsk4tJF+e8aYQKm4FABDp+EyFU6JI/0nwGjktsIcC0rewREdTFbYuJPCpa
cjeDSjrbCrdJVLvJ3g3GP4AQMJbqdqFHQGWcS+TEY/lpwHfZFgG1VJ0WFWHO5FQLPui72b4S9IOv
wIOdGFvM100TI1/HyrUorcjqSFnJiCAEKlITN2MnX0oN4y5EeQsxBMlk3h2IC6JeKYjj7eUAgddg
7CCni9AcD4IOJmMczCYeV2XRVJGrJjBHRJzhz0HxMPjNTjOTibMBW8RIOFmdqGkjrBIdUE+ytS8B
rpHuZD3Brg5vunm8LPUNLwf5x8rQu4TJIkGFbRXftFn6Urfj8m4yD2ajYN/Femb3xcY+hlW68S1e
ZaaLTMLbNrwPmI+WK1RmsbOzlwYBvwx5i7w+A58NCm1Ogs7p/tg9pUCPBWEfDl/ob4Izz/HzUCzm
HqU03PvZ4I+NJLQSNc9JuGTQKv38wLT4EnCZn4ZhtA9lmv3C4Zbf5nIOz41GCBWoFOlHecXNnu+d
imuWATU/AbhMG46/k6m7ahvatBzKqJLjsF9EcFuy3LkbxuQnCOUPRSaQngyDixVyj03NW1MnSJFf
ZFAwsBAkCco41ixgq3dDMbMhXgrRfZNwTzJPx9aNdW45VWtcRGJm4QYB44OSBRpwJvrHipUGxzNc
LrypimjREQz98Imbibtt/TNNMD2NHROw1qNKDCouWUvwpKY4t5Yy5/ACFRbmLprVmtqOJ2WfNgYA
nbLIo7Yzjx3aSAR0hUHfvrT8G3h8W9E+KIvf2wJss82c9qNpbnyPQVCFz3LbNLvmUNr1Pk1UtwW/
5kTYkzA9uBbLbNfmm+uRbCGMORKdfi1j9D6E+3H08w6he1u9J5Rl/DtpHnyAshog+9iWH0HpX4Om
Yew59zclQTvERWfj7QBXOaqdB6YuRVJullgbmyoebjxGqMhXYCytdgzUXbepQgDSF+i9vLSfWC4y
G4GHlNiQWEVcxpux6e5TSmNCyHBKM7+NZj/kE7EBVDSYLSSG4UJ2e/qBl1SBu/daE11/pgwoGF+V
13b7FkLQMsSfpLMxzczwvic2+N+md68OWUIXdkvkldsjq7AQI4Oe3L3BCJQLaH4hamXYlSlZ42Vc
vhlmG7IBjyG9UAoJdMa4GXmp4i+wgJ1vzDu4+BdRsn1OF4bB4fzlOzxuQaNvvER/p2pubvAavSGy
QRrPgKiPjV/5WEUTo+KHyRuOnlexLhuHbJelvAHFbZETr4M1oEXvWewLyTDJ4v3cLIK5HvpTKi3u
r51t37Ymshs85rD3hH5vHXfZ6jh5z0h189dpWhq3h5iftB/kO9wJTIGF6UQ28xz6NOdAOlRzGGN8
aORPOX2JllPRoLoNt2vXZAjnGKIrioAjUCvzMdMDs2MAy7mTGTvXri/MwyhZ7eXB9FvzhNQOBYAg
CDLtf5DbM10CD+n1CpR4nYSbtqpehmqNZkag2RZUR3ogZpdnN4L5426TKUfplQ/MZn3CkBpl3mCB
vc6TNE+dal48OV6EaYRkbMzM5mVw1ITRbaXkS0Zulxxs+uVN2Po/+CNxMfrJuXHF3uucn4QbY1/A
jBYdEZEE5hYn7imDjmvsqIdozfuzbfHxAaZ/zFrzzcdwTihKww3gIoEc8aBkAS4eMcbH1qBi8kJ1
YMf7iZlwlDRJMiYa2VqhRvodi9+ZqVx7G7u0iotVHSGTFefEm66VSWaiZbvXKaHb4lL6ZZC0jQdC
06b1wTWfMqb4hJZXxQUgxgRXv4D0MdJtDgovlzX1b0YdyChpyLXBivec2YQhw8HhfTPEwOpsOHhS
3JcWcYZB81j1JJMMktaHwx05XlpiR1oDcBvP2XZMx6SZPZaWeQmc4t4ZYVgHauki4aUywm8Y3rhB
u3rW56eZde8BCHi+95dmp8xWRx0E7jtW+PtgRFcke5NU7oVNeMWkXjIa2bhKiZ1Vo6wbyT9nh+gM
J+JuWKwnxiMBUi0XKHWmMZMdmHjJ2fGwzy2z/+kw7Uu6lxBVwYUACsaa8U+Wt8g6kW8+OfCRfZnH
x9xTLBZsjOPFaB9FWC4U8/l2NokwGOQkj0ZtXIbKSI5sseqNGO270p7Ovk8QtTlPF1sb/EuXIsTI
5Hzhdjm4ExtJeXJacGtkCQ5oxEQ0yZ5RylR/GolDdIaLza6ZLqGb6G3tV+rS1HjVbH5B0EjfZsN3
3aDsghAdAARr+547M6Pxm8ncmDwr2JqUzLnDhiNgyI6/jPgxIKmnIMRsXfr4tvQUuJdc0/wH1zG5
UgC4D0seD2Scm7ytsX4Nc1zDws8CoMnIW825+XRLWjt36p6TxvvSlfOVBvGvRS5iL8mCtvoa/KcX
HiuSo1GRs2N3R9NjNcnUviO+DUwcYWO8qcfWm5Ij+SgA4KORU3prFOONDEOf5Brvq3DYhcrSGI8G
QC4Od4DKoRMl1IIHo0ifZS6f8j4JYct5mNMCl6WFwGu1ZhTMdfbWDJ5zqezWvyHq+HPOi5OvPuMh
/eaKPgWWNe9TYzL3fc0mo8cb1Jm0iyZci81ioeFkOUXoTDvd2NgzfVugUA0xwHsLkxfB2SA2aYKY
bVzQfC0JiqMuMdOjr0j+MzR5uAUDCByOxnbK6vDcf1OUfnGFMsojSWsrXS4LVajdEFL0aI0cuYVy
R66C94fKmZrDr9nkjvnZ5HrGu13kW6YuacYEDHXMB/EwyPsMwnwErdoi1rPV1uRpIN0cQ+x9LLfi
A4bDq8x9d1suJeAhm+CVdubCFxBMy0C957l8mHo4iIQCUiMYESY6xv7iWXkOgz73s8omh48/fjGo
TkAGYxpnckKqjN1cXBJbtqQLgfMDOi3GAuJaQF3UUtuT7Vg8kYD+VdirycmeyfVdKsRwGQvxtvMV
IQnaj3o1kF3XTfeN4GITflghqsjfiY3DHMNyjCP7NEG2jyDcZ7uKKS25Cmz9CLF1IdxR03pmojha
UD+UwqB+155zV5CwhayD3CUcVVYF4SALmuLUofUnDw/a2dwQyNgjv2Wkf2Yn+EAbwgUUgpIr5fBe
AcvUrHAuVr6U+6RlSTz6KZMvQ3/QtQ/bjGhrNwaDkNgaGXPffc2522Aa2OLPJpH1XU+sE9wyZFdV
m4wygFf0aLvMAm9FBRaBOYf4NeIbqsY8PlcACDdGzoXmeii9A2wEUGEafOqIuAdcsRw8vxO2B7Fr
78gZRlBLECyrfyyOnXrMsvk45ys1OEwmXMAOaie//QUuA3R/jTbJKtzvZPZ+rQ1Z2wDI1POC1tWs
kLm7xc0tgxubShIxXWO7f5bwmtv9nQV4KwptRNOEqL/QMGLt83Hw2hNtkhIU8IbPxzhY+XteMRwZ
MDSBJMaU5jNXDFIycYI0fR+ZyZPFXZ3yFMOanYiT7sMnYbOWzg4GD+oBDwl6kby4adcRaNbyqy1l
8FqXKxxhgFUxmgKL39y5FMczVuEy2YE12uYpGm3Y0t+KATatPXWUiWwu1Suu9FWtIDT2PDFmci+L
cIy4jwNciGb8cZcw3E+VF0Rm8Yeyn5IxVGzsCTCLCQBDSk2VPA3hjtmcA/xkpwuO3bYx9qkPmJo4
LjjYJu2hzaYBBRucI8kbjp53QaCY23vEAcydEjx78BE87iDjwCLexEHiP+ipsxjY45xoNBv1UXEc
VA9u8uHP8rZJ7QtPVQelU8Q/VKQPtlU9QyJFmZan+5x01V3u5q+jS7/Vt9l3jccWZElOjszo7QbT
xK4pMDeEk4Z4oRnmAcc7GsIm8GfTeNUFblURtSkQl8ZqTx2fxKEYwB2Y3a8a+udmSbEKesFO+pg/
AbHudPLZJaiF5OIBX8nT13qUx7EfH5qguoCu+0qsBdM3H3qTI6wLSsy0X0ErPs3W9vdTlv+4uQXX
xTKAWjlAukGhFjdUybeovJBAhP4JTKR7Ji4UgTHDCloMJK2dRxVPCN6tJiU4xMF+I2kdCGa7Oq74
UBYudY/+ipDPZxkaw75QT6Epe6zZ4w90XnrmogC8UHNotTxs5Wq6mZFOIS04Bazh2ehHmu+Jv1w9
qXCTUanmyJHWbJTERigzNF/uyBw8+W3mYHxBL/c4fCr7U69rgdk/DrJ5msriJc0XSt7yUMXXwZk5
HYG1Gu0pm8aNU3mHNPFOTRtewpABAN7Rs2CkUSK3HBFSdgKhG88WptYKKPtYPIRVj4uEfS5QCnhx
HoOcQMfHfiyOU1hdO3TjmUouiy6upo63k1D7Jrj2aHYZBeJwsdPfKD2s8A/knUubPXZXt00eTPMd
ehZv3HkGrFkmpBGaCFyd8NzW9Z1vw4xs+98eRhHJEmh+RwzLrH+cXsNJ3c4BJ3ZQs2Hinyh4Hef6
o+v4FEbYEq7sL9g0CgfqOxt1TLVbfzTA9yZPnrmz63DPNIC5jcvYpCrNR2ul9U7OLiCLiIyGkCmW
q2RUrxwIH6+Cp8AWjPElJuTZzqpn1NnKH9E9or+YQnuh+mFPG5onL8+Po5W+g4P8cgp1N/LJ2H5y
bVB1TVh7bSIRU1+9JBLwfAHivHsYrenLMl/NlpthJng3K3Z5wetJMp7jIYhJbiRvcCqCu7G+A9XR
b/53U/vvm1rWqf+NN/P//d/yX//lv/RmuiF/+t/WtCbBoB4oRIJBLTa1a5Dnv21pzeAvwzGoZEPX
CAzX81gN102/hom65l8mADSsmY5re4xP+UP/8GayqLVD12aH67DLxev5P/Nmson9T95MCyNBaBLT
8Pdf57j/yZuJWmYMGE+Y287ySkZATBTc3j1NroOsIUZ/KRiDsbBrHsv54i9MOOGrGzlGmEl/NOmV
gfnJmXBvWQbA5LqGtCQd+zbrZ7hiCJVRNdIJsgUTPM3sCmgl/Ro9irHqqxGA7haf15FxCvdQBWlM
qdu0uRqFNWzRxnAhJt0HpyN1Kh7LJl/eGEcNeO3JkpmdhpUJgli2Grn64l9xU2b+vWzq66zkDfPQ
1w4RM1P8XZGF5NbVoiHCDGWPU7PDSOar34f4273jUvt42iga2piBYYGnoQ/vJ6TDVIjyLQ0YXYfP
dTr/Llh07NsPsFY+415mkn7r3Vll+kFNB/3B6jF4Ox+T4vOM8R/oQTwIMwEqTlxa1N2xZ7z4CviP
CIFzm7SeQ0jDxWTiC0mL2KjpYyWwbUG371MT4r62IfyYYQJ9wkLc4lvcbMZ6ZtuPc+mgZluyHUsl
e5PIhLkOOzrc3g/C1RhrQ/e5KM19mFm/Z1ff6tx/Hr2ahVN21cC+TtxLt8RzLzvTbsyNG2ac5RAH
7EaWVKH2g9llT/Rbv40BblowsFiNaybLGbo/gPPGllw7NtmhhHXgkqCZsmMQzpML/H0P92J1Hraf
JbYB1VwW5p9oheqdYOezm8e0I8FofK+W+uT0Kd+a/SRDFkRgzMkgIL8Hnw4A9Mo5IUWlBUW/PCNA
Zu5gGtt+9nAYEQkYJHX74uqRFbo/T+dA+gYlk/pmuPIOOwY3G4flPu0RDzn2ps6hRPhJOW3HJb0Q
OYtxreYb8OaxjOxife4D5zG1ywS+FnqoxijPfDskIRLX3AG9NTzq28zEpteky33uNT5uvnnbjT4N
b7FGg8GQNAPruXDyP6b/Y5W4Ihi6wZ7VLOZ141h3aWWfeRpLCEF4TvyNAfCu72cfobFvRyM5CIOo
nqsUQOGM0QjDlndtQBbcGEWV4l1kdD357l7k2ADmIGWQqgkb6gGyNbNz7JeOmb+yqWSVOFk+a6yi
uRU5bVTWo6/A5Qo5Eb8LyQL30jXbc2WzwvD9JD8k3QNmop10dBUNMX4Jem50Q+IqZ+wWraX21q9c
8OZOCX1G2woLXAsWAKaFkZ9xuc0tC0YyGntq2jjvy2hJBicyc/MFp4b6rBdKJTM/KVSNxtkuw/Qc
aDs5tIW6OjI9OQyvN0bl//QLYgc16lXgbgPpqQ6pJKcKoohDM2NfkqZ20Ttgc0yqloSCQpVbM/RZ
aTEoCFj1Wp2NTWF8QEYW46UjELE2CPUumlxDsK1RnLUIFZzqxRsm2rMOB4JuYrzQOT/JzpnDixTO
T2N3JxnMD4Bmrs26cAgB/eQZSU2C6zhMx9spDFbfEUXA5IxH0VDgJf6htXW6HZA8b8lX50ScWxeR
mb4RHQJjkgBT/sMhmbf1L2ZbfwKfNoXYu5cal8JeLFgmndJGET43T6qWvyxVi3UvmG29AMij2dmX
DknxNBE6FtTJPiymiQencG4y2kSagGcyInFmzOLBpFEn2MDYV5AvNwnrc2jqdAat96QlG3Yowvjk
s5ZsDVrTmBwoBJ/Wsfaqd/IWW+arqUvAHLSKVswUPzlyHaPuDnDof8gCrqPcbG89BzvxLDu8M9Bg
Ohkn9LbWzNxJXhjNcgB0WPehMi+bFyFK84R4w8W8/JiHJm2J1hpbXInfDL83Txm8rRhNeZOGe8YE
/jaIPZQi6IHKxWMB6JHBrO5LByRYQrAoluTutUzkg1dnGHorfO8KBPk4aAS7OPKY+rHoUbK5ZwuF
mAhIDGYiMCE++4QqTdYUNn51pylILes5pjPD3w+x/pELyZydw24j7eoLvmOP+1HorY08XliQR7AK
I8uRhWRIR61nUIuzeGavp/GAchX4jjtEAFRxpLV87tkUWwwj2T8DOtxIC0KvxiUPgVtb5R7txxyl
vo+XOl2R4u7wsky8xgTd72lm1M6p+ttAhk9VSTKG11ZA7vKX0KYvBTbOMMzut66I7YOJ2zCej55D
VZiMBDhmWMukfZd4c3pvjJBgPB8Has/BgbZ0PLm+tM96kqdkdBC5ZAhwZQ1+ZyiIH9YkqmAimrag
FNnuBc/jACwcZSO1AuQF3hAiBVCSHuNldV+0MiGquCRqDsufsTKIZ4bq3vSn9X1xntplKwJiUS0l
zV1MfgtWsPOAdwXhB8Y7IRbOgvihuGGqOYG62E8roRiT4xWUwqqTzT6lZBbuAGGl8WoYavkzSi04
cpqlk1M/GCENRilMdVis5QhreD8EAj4ZCTDNYFjoMoNIWgsihSUF91RRs7RBwqBQcTj0TQh1Xz5X
Ew9dbGCYpEsHvy+aDRUDI5DAPzVT+uk1sonwcOzrzswvFia5jSfwE/WMoRPONnjw/V3WsLqUPTgg
o1/YZDqW2BZ4US3As4gR3G6/omUk43te+vAiRxP1AtgER/Dmyr/xK9B1sK5PT0zdufYES3UtzdvC
J88S5O5JdSzQHe2Sx5sbDpm42I2XyrhpS/0wT8G5WM2fSl4UVcTtjLR2wwbKS538hdSu59AZ59PU
wI1FuOBVS2TBf2gRksow58UKwh+5gs9DsG8pIAQcCxUJFyBfLDNhbJpzO/gXY+AUS0lLIaO3vq/8
Wtz4hY7I/ansedeMPKmd/uDXApkgw3mXSfHTiJm1YMquISs+h9R5lsi+ssVHsTIhiwmM7g/rIpMc
HOsp9Ycn+GPhJodYGE3BsyYHnb8G+1uXRiMyxp2Yh/OSQ7lAh8i4Cwdrzf1F8gSGKNWny6GUggyE
7KTchm91JYuJdjx0A5S6WBl4iv3iyvIXvkKwDgId+QxOLSeFC0ee5j4zi8bYGl3z7tSmjpDH7EHr
p1lywsDXFUDZCwKotM+BP+mUOlc3W9DTa/zqdLKIKo0C8dQUDBpGb7rTqvvCL+Scc2Geq05Zj1mC
pm0wNBVpQax6OKryxKqcztGF7uZB91SmBjzoxc9KyIcqcU/sARj/GsRLTyE704bRpITTfxaFPpbl
gHJnIKI8t41dRfVhT5Dq23Sl2GVyHdS+x9zhLFCZ064b/tEPfqO9jzeD/oMRN7xncIebhND6Xghj
R+V3ZKH6ZwkW+IwMPcoFX7qJ5gmBUXLH7PGigGyW+pi50M6Kvu4fx0qhioNG30qPSTPjd6YH1TkN
KliBcTzTJrt3BD+fU9Kt8sRsucZZnfXaRL8CYIT5oG9xT2XdCYHpsg1BE2xNGTx7M5yT0vVeKw8z
Cc6UyPTqHgsik4alJx+k56LiW0DDEdz6KbJlst3uu3RKbp2vQlc+cbLZsIFRiIq9nLP5kKw53FNP
InfTnmwWR0gnusgI720XjC9gMySdQffWCweQ+Zrv7RP0LTyQUeOa/R2r4h6JfXXos8m6l8OH4ZI2
lxAYXlJG030MgOYRA2gyxaVm3TpZJNXn9VmvueNxEYrIt859kbW8PWwyOvRA+zFrXpKG0Z3K9bsx
I+OJdXGZElZJS29csSi257Rf4a/NqvKwUFr00oFu5uvfplM/YzMMbvTYy9uJZsb8WceoemleaoRA
rOcNFn4jZURF+HrvcYF1HVucP4tPNru5prTbmiWz93dye71muC8YhoaZuKfMY8XiTe6xSRTGsg43
W12u/6g18j58l6x9TiS94rW0f8VQWiJKwId2xeromd+7bfStsHmYefSmg+kGWwf9m4lTUAX6E9Ae
BI01pZ65yjFeOebE1+s1x75QHG1+Yr+6fsjFj2KgJvQ+yZz60NR2pBD+YW4oq/uZgL479opAT3hx
MzRQ7DnSlaxRrambqZEdp7kA1cZ4h8VjwnzncQxPZf9ZGvkbHMqjm5ofdi6yXTBTAM5l8NTmAMT1
iLagQLLHuQAV2jAuoqqD27//M0O99buyYGmOjWxshhOrTX83BAvkYN3dGbAzuTvQUjrzqqUzLy1s
ks3sJm82ppWbvISH5CE3dsrusV3cGE6NYW0qhaIIudvQkPWF6O+pxX96yaz3qmJB4nToHEmL3+uS
JqetHXtHXAihJsuMHjA9Czv+oxICsyzDC2/Gyr4o7gOCRECXYi0DYWBkSG/9SFftLSAxAJuYp80p
B1lvvY52qs8CmPhhKnDVVMte9f52MdB4IismERtOMLhG8VIULG1Rm0c5lSPYv9C58fHA0Y9v8EdK
LI8AVBCTJiL/WGr726u8PwjTsX2ysRlT09+xLrsZjAz7oVr3U2nzO2fLAWgpB7uU7s2AmyIxmWFx
1lYoT/UuHqo5WkgMK2XvnWZ7uStF8j4VLDNDsgZLArK2peuD+O8Y3LY+SBkn8A+O6n8nlIcnUGul
vwpV5mo4Vmykl4aWGX341HrUUBMWEMjZSee9hzUrnfWc7WuEzqOMOjLaN9JfPePjugTD+Q3gYVsU
jaB1mMdzacwPXmf7h9yz940x4K80fAz2AFjUxBEbtgV96IOXMPFjrQyc3xzaXdeKYz4mwU6H9TUV
3o8l5imqu/SXMnh3rY73i93lFupWuOkM3ndjZog46++iaTjIQNFQK6AqyPGfSRdCQ2u/2HAAo4Vb
9MBR/CD0UaMWcyv0s1nQg1vp6YxaMqxIFqKDuRMZa3e7CU/JXN97Sd9eGBfzSdjTo5jmXTewkBaE
zwTWJcdVxJQz+42P5U1bmUA/LKDL+Fc2woc6XrpTlQO8dkBFWR1NNREF9ZaBCJk301t4nWbn2/PA
wKZTIBAXI5xU3mfMDpi1YsUyDKEdsCMqhIB33+BmbesGKSAUEzZslEiSwU/bT0c8TNwVKbc1Ccmv
VbXqq08lgbzx1CwRneVt0nr7aRbuYWob8sCMhe8CANEP6S5E2I2quFOV/ZxzV4UVzgA/cGiv3GAH
8+mXKtHwzC6liIkwyFvvTJP+LkYAsA8d9+i6P3W42HTKfDOoK8p8hlG2xC9w483LMB4Vhp+ztFpE
FHV6YuPxJ+m9PLI6dsELzq3QT6dnNjMbiqXipsQcTExpf+hm874YwZIOWIR3PaiMrVfMZ7E82MPw
TD7Rmk6RRI7jhjT5DHvcTW6AkVjEQ12APQmCfOeTjB6NqDwgGeCsz8r5Ney5XQcxv5Vo0dFSh/eO
ZzwWTo/cMg5+665lGm1zL3bLijESI5VFogSdXDTIDsZYXFOUtS20AQgLxb055MunzTQrwrbEG490
d1uj8ABcqYdj24/cIZaTRnZY/65bfkBavnVDnJ+zeL5lAMVOQOChmuPu2NOIIEwuztnEwVHQV9gZ
tklyC7+HDtPYbH7P5B9ScXggk4S8NyW7AblODa3+IEtqMsX2ofE0W2s383Zd7+3ttR6YKSsqLlCT
dMK98o5do/BnlIh5JK+jgXJ6J5rspg1o50bvVvA7bhDjscpO1IGXpdnNlYLQzTwjow3a15AW+KnG
r8qjY5it+Oh4y6m2YQ+UOduDtAuiXAWHXhMx2shq2NW5eJuXbLVF2FsTGhYHe4v9DlU/oaiKl7h6
1xrAQvM9zP7ZIn7UKl37sITrXWUcyEp1thTvBIIJvcvcIT6R8nKBpR0eSlgpIc79k5Esj7UC22ua
HLpgCtbX+h11iEFAYopQf5dXkG8GKlR2/ADBDfeslHylwnruq5b0SDT3CGKmgx7t57qACGEj3NHd
KucY60tooMQbgEMzA/hltPjscgXteunVDZbtF1JXOOoXzt2cuZCkTEBMi28gLort/64b/n3dwFz+
v103zNm//h8O3l4Tj5B9s2Goh2xY1ihkBvgmoa78kH+Yw8y/KEZs32CxYLpkMLNc+MfaIfzLN73Q
DDimbPOf3WHmX7aLVCN0w9CjV/5nIKTxF/+/56woErxeCPn+R+4ww1zdX/8ht9mGR8k2BCYkywzb
Yb/xz0BIcAIg6hLXYwp265HNdJpnecYFC8fHZg+dz+GLP05JlBX+Wy676zJzuQyZulDifC32QH+Z
VuuanwGf0Q3nCaG8n2AoGjXxTelY71qzUFz1Dc/7UH0rzN1lfHEL16NPCIa9PNZjXO2tJMfk3MyI
hwRphyZSmXbxHrWbYLdpIZXNI/kh7oKa1ETH75qWgbrSu7Xd6jazl8uyWK+pQhPaM1uJxtDdBn36
sgz575jR6SY2YnnMTMmkeqWbdeatqkscxDNaXFXHP4Doskjl8guuxCS86pxhFN8GAWcs4roLihpM
bwSq4xmxQNjaFktayrL0CT42Slj9zuHzKdbMuQGRZh0s06meur2dgZO0FaPykZW9MvKRVTGFbFMy
EHDw08nCv1uS+EPP6UKsk6P47MNLXQN2Rtf9nOegPer8yviEjU3sAnatt11TgcqVlPIekIeEeV8W
V9aZ1Tv6u5XxGHTpWXM62FilHGSExAPZ+7hkwiA848mWujpWVfYyTsZv4QLFkx5r8Xidwsxuz7A6
/GwLyRG/WCclsKmJhDInzdTRQWgUVaH+dnyUaEwtNnk6K+h4pQbaPV8mlz0NoXL3c9oRgTsFG69N
yKNiAOdUIdmf54E4Hcrx4eDO/hfW2nDrBy5pdQUPFImyO/iX576jLUWas6HUTo4BcgGV2ZK/HGoG
xmksO0jkcrRy2Sqay1b5nOj7GNkerI18CJ6ghgFpsjhxqcGjeNXfYdp5cdpVf/bZJGANkzlj6q2A
6pLNhzFatwe/llzELudtmeLBrfgNobh0G2fV//WrErCZNJlhsxEZWThS9jSEoaoQm5zn3hE8rCNB
oKdKmnyflOAyq255MtVAtJA2wps+rWVU2KQjzG6MxJp0BMUE2TCLR86NfStA8tlgkmFQs8zx2+ZG
ropHJCkhA4buMR3BDnXpQ4k4slxVkqkfwrWsVhw8Esp01VIaI/WG5Q5vLl8Lih8ePlnDiFtIAItG
t7wIFPIkweyJILpSFiBF9BsHdZf5qw/Qs4C8v1YzVtGmXUgLRwO4pM0RbrTJhkFzQITTeU4+KgdL
SGGVBNU584bwVVIUPpMYUU2i8E5PhkYmUL+JilFQjfzt6MUV1yxB2B6K/3CNMS8rcTubKCW8Krsv
k7aJClHexD3mrgTaAV4JzWixhdSXoynWFQiR2W0QDvCGMyaJzGWd28XgI6krt96a/9s7sb8OIj5i
6kuqlRWFGYDSsJdvK3R+xT0DDlOXgBHJMKWLfE9zS7Ci9x8mhfxU++js0tG56ukn96RxzBh5RfbI
U8SY+WKNZ9fKXJZfZLoT3PU5J/6+wjbF2gNIVU0APPKheutNL2FOMnycPZgzSfHeghy8TTnTujVH
vtHTHr/4HOk1Y74jbB4Fn8tMaFUkoTQ2g797zpwmkJB6Y02rT4F18TWSg5dNZNn3iMxEGu/cflVB
s57w1iqsQbWUNsR14sHZSg4B3i3YuktNBKmiNxqn/nsK8rcceddBGcVPk2Kz8f0u5OlEwGlgsJXT
z7gabXE+XMjIe0U0TMsd5n/yYra2xdi/s7YFquFUgFyrNtgLwD/WCpo2EWh5K3o645iqVhg1Eh2M
N95juWKq5QqsDiBXDxCsEyxo1Yq0hoO1JslBuSsblIjJ/2fvPJZjV9rs+iodmuNXwgMdkiJU3rDo
/QRB8vDAeyCBxFivpvfSSt7ftxStHmimwWXQX56qQiLz23uvfYO4di9NjcHWQOwMMnYDIZuBSHry
tI+HEbF36l21qhxnPHKlo1T/fK7TX3AHf96zWLz5sLgDmNzLKIKTxNCaa1w3ltpfS0LBquVO7yq9
dbivc9Q3T4NGfdPsAZcId8wq0yBwhs1q7TPEksXFhi+xtTQ0HFiZ2Ptdxx2FwIjUaPEKxjgshS+h
oeO409X1AIfc0UByV6PJMxjlg+yNjRjk3ZQE+0m4z0AasJlVhrtNkHzDH9R5S/dXuTjbSVEr0c0B
UxdcJxUPyarXsPTUwvsFSX8jHEDqbh3QJ2qqveebgOkH8zcmhY9KUgQ7utk9bJqEpx125wCjnZjC
r0FD210NE9cY91Dz3DXYPXawpyf3IYiHTWyNMWoCEHgcuUe/537VwIeXw0fmxfTIaXB8xFJAUFcm
W0ZQ3To3YTEUGjXvwZxHaIObAIV+1jj6uQFM30Ko9zSqvsUzzvyAHhiNsW/MkbVKo+3Tzp+3YQvu
ftTc+x8Avi5lJSZwlKN5F3dCMuEFgso8ACgyskmmUfqjyN5Y8HSpliIjEIJWwSi6amZMwumSbjy0
nLVltoKpB6D+TiP7C9j9qQY8aph/YfH6jNVsrmP006OuLdfof2qjnXVCGwAJ6our6wGmqLxUFtNN
IwCIkzdvRR8fS1nS3JxArKRjQOmyAYqZodbTP8BcliICXUlA9sPVeP1nILbUFYgPBmDpLl/HNWUG
Qc8qzlx4S+M1jZO02TlwQmoaEDqaECJdiQDMKt83nntWCXUJE87Y3LOmK3uayJ+Y4lR8+km/Cju1
b72EIPeY7r2kfOtkTJxrthlv6YaHIroKWxoDSHO6W511jznWDyOrfivQHAvaAwMrv+1n52qJON6H
aCXrhBLj/YiGuLgNy8KMpTJYrqg51AudYoTs4wnI4BoDZ8JEEpvOuY2/BL0UqLE0cs/5uJ+7mqk3
02j4mfKDLVOM8OIw3x9Fsp5ynM3CTa+DuD1WNAWyI4Ic2gSKxwAXQb/Ip5YwvjHgEDdDai4TIOIF
BSechoqGGdhCGfnoPHC9VHQUc9RBEaUWSa1CbN3roSLn3g+8JFyTbaiJ+IIRetFjWnysS+8zNqj9
k99AnHaWVNOd17ZkUTJDneYdzmS0cFTQorEZ82rfZb6xHQijYt5s8csvzbSZhEf8OmSgD8XDAIFM
amsuiD1SQED3t82doHYAvE5b2TPoCw3n1srtb7u2Kcda+q9a9YwPFXsFoSF5qrhFzsuPjWSoreZ+
n7otvspDVpvBKcojtk4J1DMKbYosHXaDyvC/QrExUo80HuUnCS0qsSuok2UZWjspgRybJrjMSl4Z
XiOTuwke987bI3veLA1NrKkFO7cV8VeWjfehTo4Yk3s78rhTI8g91kqc5qHkqdh2tXgcCvIj7TAl
a9s2Gfjq5TPq740SIjQ79Ghd2w84qUmtW1RgNbg1pjF22CTaa5GKHEIzhsnEKQ5DScSdO+yXW5Zb
e1DjrS1uminOt7ZR3w0BGq3j5g+ubTy2bk5o0M4+Ayk/53migKQ91AWi9VfjkXtTOqzs194zTSvE
M5trA425AAxB5vzsT+p+outn05f5Oxb+G9u8DGzJqA3jL4402IDuPqTGlOoZk5lyYnKF5C+RDLEm
4a/mLiV2qR1/WhP/MtmuUQ7uga1dT7MkLhKZRxcPLM5hOEJWga7mot8x+hu1nBdoYQ9kyIOrpb66
eMVFTBHyjwjYn5HruWeHdKyW8206qStHy4ZEcREQtZSotKjoSYsDgqeVgOXSR7yY29FMN0k43Cd1
2yLUsKBPsTtuDSbvgmHlOsNGdcaa2hB+2fCUcgLRQicx/Q3OD0yWWgTttByaaGHURiE1GK3sip4d
M8NcOEFUqZZaUG1RVl0tscZJ/jH24XGe6cMJGv7FJRCsUAuzhZZoS7TaTIu2CA/DumBO2OqjxPAj
7WqRN0PtrbTsO2gBuEcJpgVtp9r5MNvjjElYuYjKNwxlFCFGaEyoybWWlW0tMHdaarbRnBdBdRtd
52+jlqNHLUwnCJUXs7nLIlcHkBGvx0NvHyrrxLYZU/9YEqLHwbPyQcHTCGycqmL4wqOae7reMh8f
ATJBJu01KJrTPpliKn1FIrgs2D5Fs9RllIC2hOU9eDEG1Bh9uOiycOsa5Q4wF34KxfgIqjV+AtR7
R8v4rhb0W5YcCBkj3lvuWoaL7N/Z10LbAIQ2BLg4A8LpIPAJIDYTmtPWgQIPQfBjJsgeXW0uKLTN
wMdvYOM7IB3hrSbDp9uwcZ9zyM9khF59Beojkj572aImJGqSK/SRGM1JIBHUeYQy4N1gYlE4eKp0
N1vfwkSMDEUCATIZLgmq/TaP8YsDDOARJovZ4DphY8hds1w6MsHEN0hRsD9wZ0qSJ0Z7QeqtiUJK
MKXONtRfM/0JSYajmctnvAChHVT1Phv6T6spwY6xFSFkxhia2JTn17juKv/bj5G+Kgp27aawNz5V
u0wfT6bSZ7eQUSjnZ8xS1EqNUfxcNqRVBJTsAlkMqy7QhsAE+NeRq7diauJzbavxhjcfHdlwAPnx
eH5YmMCYCkC8CgKS+oXxHRr4KOO4e8Tf9FngSlvPnvkeZP5pmU5RgJ3GYygKKMOFrAw9bgmom+oS
9+AEQbrPE48JcoTbwMkczhi4MqDjIDbrakUrO6icFXVSB9igWcm4FD7EbUJMZetQyWB67OjLnKmG
l1MxNbT+KYt+Gi2AjJSoOC2Qu6DRfG/TBXJCBQdcUQX2img2sgkkbo6yJ1+26QowceJLzrwzFsCs
Dq1NU0RPSQN6vOuNfvv/Z35/Gdd54t+f+b18dGX6P/9Hj4h0+dCy7f9u7vfzi/4897NAPLEIhYHv
WJ7v+n+zG4d/MuE6kYRzuQEwefs7uzFNMAxRNKrJd5kauuFf7cau/Sfd1+IGFhM7NAH4Vf8RLpSl
7c7/OPnTTmfBIDGwHdtxhfjHyV+RLZbVxwU3FDYeK7Ki+A10JbLBpGO2iKeb+U6rUpm37NCBoWlT
pgz78hy1/jVyQr7OdOEyS80Ow9YXZ6vvxpBvxH72s0xfGK9fUl3ZrOhuFnQ4i3YJsTDrygwk+5Se
54Jign5sPgYHaSxrAuYc3AVRjS4yVnR4j5n8cJl0ECvHS5WBu9SV0qaFPU8PnyiapnFa6uppjDbW
as6jc5J3z4lJ+JOkBUQIm/jXAPRAV1iHdFlzw7mN2u6dVHecDddlZL5PvcTkoEuwuzgm46+LsTvD
ClYN6Q80RYk2m5wxxZDSTYx6PzACyzyUn7gesC9n5Ct0/TY2zN/k1pbkw23ba0Om7PbStaKzu4+8
Kx7iigAC8ao0TV5+9S6h5Eap95ZOgrBt8TiO1IC3uhA8o8yT9TS/8agrFII20EzXh4e6SNyRFSkl
oi4cVNxD2GfzDoPEcx/nJZO6keZDOslHXU4unJjjl9/iHKe5PNMV5sJ7dWk0zxqqzUOmoLuatvNR
156DAn1PweUFyXEW4VNMXnIVC1j0DSvnBOV+Y/qwtDPgplfdVFEgpivWndZ+snTp+syWIRTUsEt5
IbyxF7qenbsu5jRd2e7GlLe78jDRHLGYbLUV9OeOUNyg4urZCc0I8eexNIyenE+nTpmp3iMWsb1R
REwTS/FhVP6dZeF69qMyOjct0nfE9BOZh9nqRK9CM827qMe3o0pwE1hu73NFhDaQ9nwDUAkzApGb
wPvMJ+PVyr0TUeDnqYseQxrvzQlcUUIhLAbk2SyfjTzQXBaQITmplLIOz3VDqYvAQLLyg/DdMYrL
MEEczC1ji92kXU3xxVbYBJjymduYoJYjdmFvnhpfjnsETwjBeX2VMSvYe4s8wNImPUacOOoADnnw
+dem3tEUk7wj34aNx3wj/smwdgReklZWt0lHUVz75dRveopU1rlM2YskPucGRmT4Hufoy9co30pD
fSHvvCBVU99bbQTU3xZ5CT7Idqxp+KljO7xWDvIZlG7AbFCDe40PdjVIONVIYQVbuNOQYWSlrbA1
dlhPtTWIuNNIYs3/HGAU+2ZE5W8N6IPp3TrB/L2r0Dz3UNoZ3MJXD4avwsvT695m4N24wLYwlxeE
h9l8BljJi5RJSjRaN9KGLf4DUjZBKs/kPzf+dFfDWh41dNmLwWE6kha+jD1dVxCNzICbjwHc8CWp
PmpfHjq4iLuSy2qdpOdMA56zjuFnCgZgZWv8c58e3YRZUN1wdMvT4c2ry/LWXFAmzLi9mWMGMUU8
Pad1eOdwmd8WwH2mRHYP5N/XpVTDa1a18cmacVN2CShyzxpORqlpBsb1xDg/KnL3unDxkkKwOVcG
T05KEHV1qXtGZYUNANj1HZxPnH4Wsk0063AuiGeuKw3QrojhYgScAzbINBXVzmtjO8xxY45oic0U
OnG/hMmxW8r0iQpqGng8VgUasxAo2MOWSTpsR7y0sPM/CLRcvJlJVB+Z+bYpHfN5aYCag08/xbDB
Sculux5auJGCDY+vjXHEjZQ+LW453ftDyYx0KO4hdn+4mC39LnuK4ZCzkbnDyXPOmQTFHCVXMX/L
IcAlMOe5TnrLteReoRyYaKYkkhki2u7k8Aole2GDRC5/9CCipxqQPvHwqIW9upGS68YGoEq2e4Xp
reegGO5LrqkGzbtSbHlVMsF4KBlIKFJjqx53ZS5Im5ka2W7Z/ZcFWWNX2uIh01h3tmpHahRGziEg
30Vmf3odEPhK4+CdBjA8sA+KrTUsPvetF0vj4xsNkm8gyqfW2daAeZy20Cosi6JQ6PODxtAPGkjv
4fva5EQAd1yJAT45wPX4EQQqdDnswoCGAkwLJV2Q20IlV60qrzwNwO80Cj/UUHwo3XLfa1D+krkv
UW8GV2OU/I5g6S8SqD4XMvhYXpwat29o8H4yE7ftNIzf1lj+GP/musFPkNgY5oEJ/Ybec9NpmH9b
dpT1AhPsIutuaeqbucFk4udYCWrEPZZLIvNmjdmBE7PYVAITvqcTMJaaAZMaPhHaLj5a1vBpO945
atxwb6Ui3jFt5c+fyydcbxwjG8GGvOj2hbHskzp9qqrsHe44lQPM7WktDPZCVx2YdB74I8oa1OBP
Y0ZGNAj8wAiB+d26Li+9dNhICoTXjU+5aTczJTflpbC+fcMebxJON9zWCjL0EWbd6Cq2zCeLboZe
dzQg66yozHqdDBAMCz2XK78UT60Et193lDxEuu6BuXGLL1LeqtmzYcvoFEyzNWL6jseqfKYpmVwR
DO0KAzk5JLNjWy/N9GynM7HABoD0+edjh2nZDubSA6CS5QTAdjkx+yOI/PPuzyd/3vw4njJrgnH0
8+7PJ4fWCHc9e5GwDcNTMDJm4a7Puyot6VJFjyJSwL1vXeSMz5kw4KoA+kA5OW/w0i5/vPn53N8+
/PnqP33u56vDMP39jzXVgtTVnWpsQWD4mGKflIyQ1zDcZxvDWChztofb0IwBXqUT5/tm5io3CNr8
+V2yIJIJluiGY0Br87jEzbmUY33+4wsmlToC4FVQqJPRTNh/XDGq0x9vJE3d2YQxKSZRcOqU559+
3kPc/fN7f3yYuhg/UyquMuTWJP/LG2ZN+doKYl7wQOjPbgRTBPn93MNG3Hegjys1nC32Dn+8ISsB
2lO/+afPRa1RHKkd32JE83GJDDQQ6PdcaflQgxTjOtXDjM9YbYbKxqKOUZm53/gG7BuIb5UMw9VY
aGsyRQ07Es7ZweZRS0bXOQdzThilZNh5/qlRNjL7Hz5OsACek5e/fcPPT/1861gBxYlQrbaLmI2r
dPT//AYWH6YYkli7zhiPiTJJrIwwWjjsf2Yt4FI6oj9LK5yASTD2x9TS8nKffW5vBtuU9WhuMA0G
1Kw/GH7ibOhcDzYRcVnZ29QgQpLonBYrpMKGVzfnfHLdbRSW9jqMbjvqvM8DVbHoqjhO0mC0twnD
3gSU5I55uXNjTDbpigfBGjE0trGLloG5AA7DipMNIABOz5as0GiqZusOvCJ0X0PKfBllLwAM7rbX
ZQqI3ViORs5ENSiYoXWNsI9wp1mlbHFgUY03ws0OhsKJFKT2tPNdet+WOT20LVtzGg80To1QoReA
ZE1/h/xXFJL8RiTyg9XFLyoZ72VlDHdBKr85XVtUMnf+1p1vxniiItJ16h0nDc779RPjknKDVTi9
CoRxyGUUHmQ70XjXMPLxW3XESfs9M3KmTvbbRd/cxwLj41LMauXYzbwNFlgCIkPSowjoHNrO3VB9
TbNTb7s2/w7Yza1lRLQtCl6YJGtfUrKdNMM1MBvyND6cljkjYsD+fg+jNNh7THrxCOfgFp3kFNYE
QE33kpDOqEw2KAkvf0wiV0PdGsyDnfhct3iX3RDcVWG2wKcNEKijubckDAjm9KpYGqxqX+WSJ6Sr
nU9TAyXS4NVsECO8TYGnOg7wmeFAwmkcyd1AX+N9Af+/9sxub1NvlIFkla2b7NOKaD/0TWTuRdIT
1YCMpan21NsVKNXwUC/RDTPpSzduZjNqDq3jg8tNrbvGJCQYsgOgRPLTmmmtiYr9BGWQMk/DBbiV
LquOA0SEMnIcHOZqbY4RGNkdKF9SfU7B+OnSBI+9u/vty+amWeDY4weZgQcpEAF9vG2BMPLabXa1
cq9VwChP0bei24l+ZSBA03KkEkDL51L5rx71bbrLmKfhwsz4VOE7a5T5jJrxQcs38F3gUZkiFzTa
i7mesjAjNI/hGtLWuWbjuqtM65CldC36HBvDmdaNwrsyrTE4BEIeWiPDI9AYT7ETmSvcqBC9fUmk
ieK9iEnoHibLLi85pho+EjV/IGY51T1X9fQgy4VwpdAmEg8/N/xexoBWkVJhMCprZ7i7NpB8RpW/
ygxqTAb5IugOjTF0dzaVi33B3HRsziwwzSop/TfTHp4aiSk2Sz+4QYa3dOD469xwXtphPk+ZcdPG
jJbGku/PKUXq352EdcOeHxcbWUGM8pqJAqmDnmEA482XhBk02/lyXzgxMLV6M/pAUa14QJrounrH
IGpV14PueFTnYqTfEnL8tROuGN9NHkK5XHL8ofLKndi1CPWYBM4tJU1UpTVPbNtuBmt8HBd518qR
HV/kv3QSM+KQYv0wC/VW1QKkifXsZTltEvx/hsnIr8zAA4MxWBCHvOLXGByrTt2TMcPaw5kbi6BQ
9cPSLx/aaG9MFuPJ+peRcJErg5HsIHFR1A/1YEM3y74FPg12K7cqzx814rkp64doDL/N1OC67h6l
9WgzsbwsDocGdJhzmS7LldC40NLY8q/cS/UB0g5JK4CSiMFjPQZDw6x8ZF8ngnXAvfNguNWTzIfu
ELcEdWAePxZWCyrHSX4hSi0nPwHYkLNNCoym4G5spafM3Zljvh1T9QB5+8TS8qt3/GKbhfUPBedp
9qpvdwyv1JC+mnWoNgW/LWu7Y1KWp6VVTzF11Afh2NGe8puNl8SEcJxz/pUYAnArCUkFfpV7xvIg
zaPtQd+KqzvXUC+YO+7NWD4G8VcQW8cqjZ8zCxFgEb2/hxF4ycoFbE26Kxrln2zTP4cQQ4nRf6eG
e+vZh9HJHjg3XQKXfgTaavI4uZbCHdZCpGTN1baRmGH0oVuIR7Pst1lQXYBTMJow7B0lDAxZXUY1
YfLbCORyGIxd4Se/ZyqAl/cqMWgbxmXThfhY2iPTkOvSYrLqjc+iCN9cFxkwAAWEbt5uawyiGJnj
QwU4tp6gIcfxXZiWsDl8GmJQHpfgVRk9p0jrQMBaBPZj1nP8aurqxUPsySzxNnB0ISh1Jgd+43DL
sUbvoxThC/kc7uPOVTijUXTluI0tcRWRqakfnCx6aHQHchBFHijB7OCF7YADljtB1QmAH6AsSdem
bROfCSWO9DHpwOvo4wPu+mof1DTUtBIff3ccXJt2IM+rdlPuvhLloN1t4RcsuPE4U3JwtJdg7ZXD
pW3EJbRD+HmKg0RLS+KhQ5ndhh6xc/Lh1DLg0XBk8LsujVt7vBqa7sEpaLDVrgM/QLSeyecSu4N+
N4bBKV2MV8/0r/LO6rctcSBaeXxZYI7GqN0gX8NGp8a0++HalhmwQloGQb6dlnxYN4vd7m3UPKKr
Ji2aFgcehZSMvzdPzoWZJheUV7iwBWSZnw8NsfPb+r0x7XNCFEg1I1q/qH6NXTxsLeclpNYnHKM7
qGf7diluwy58ktPo3/qecXFHJN2ilUejGrT/PLj3kMnbpX6KPQ5f8KNQl41BYWxZJdWGYTtURMpc
aKLDE21On0sZ3mZDCrAAu7VjIA+gkdukP9LJ725Yvd6jxbUPZLFgyWfY5YRxn0c2dwBKG/JevC49
o1PdmNF1IDERrR6CsGAL7ZdkzO3n1gj2Fp6RfRxLfjF8GoKnnN9wV5brOXTwgxfhjeHPr2GzINED
7FyBZvsMmOASsZwgoTs0W08zgaPsJaaByCDAmKn2Ar4H7Q44+QjTbT1TBhzHZyOS+bl26VtmkSEP
74xfOR69Uw1lqluM8tiDjCBHMd1koqv3/080hf13ff1Rfvf/5T9/zf/6VYPqT+Nk+Jl+/+2jzcN/
f/yX33X3L5eH3eM/f+c//GD/336+HH/Xm4/h4x8+2P7YeO/Gb24H3/i1/vif/Pk7/2+/+Gcz8KNq
vv/rf/r4VaYVbN+hS7+Gf+MT9gTFD/+O2fgl/S7ymtH9/0Fx4Df8lW+CacfHxxs6HKgRF/7qNHb/
RKdaaOHwZZ5qmQJZ4S+AE/tPmIQ8m7gP/De+4W9NFD/sE4s9fOh5LkxV+z+kOFigiv+N4mAHwrGY
HIQYmIXHX/H3XmNuYA6gCgWBEpNbS3TuqJaSUgPgTuZQv5Lx9sENtOcY9McqwOwOw5QpG1mTUlrO
VQ/ftc3nu7gGl2CldKR4qPhwR9yPMKJIC9m14hDR3Vo1W3bbTqBDUOKj9AnXUcWd2496GJP4+xZp
fL18lSGKN/gAtluwdzsqLwocduseUBB+FO8YM581cjbPeJk43rgRrbmmPJvgV4HQko6O9JCb4AkW
V+vdKicHRxlXkpP/SkfmQp70GK77za1TFuOmdiRcEtjWFr3RaQwSs30N58wgTy8LCuBmfPtW+ZLL
4WWMJewAp6XEPgBYNRQUzLFP2opsmrdGru5yu3tNBQuQ6+CGGRQ8X1IOcI+hWTRkLcOGNjyjwY8w
jerQd0xYJxujcC+se7NL3tJsCXd2TSRjDBxjP9HPdq7mhEm1bMOt9KNi61JbxgpjEArmYehUeRvR
JIxB7B4qdbMKI9jUQ+e8ZTF4NWQGf9PmaUKbhyJJFVFqSS5/7VuuScIa31mm5htfKg7tEwJLbVJ6
EzulcWpMYXKat565/9/yDFLI3VSM7k31C09sBvq0eKFh0NrFkCRFZ+HhNOi8rFS3pZCOpDiGbghu
U7PaZRiKVrGSAYyQ+dnNSn2D5jhmjyZ/yZRSJwc6xnXMzWJQf+CKhaTTMGLJrqZDIel2p3nRhIX8
m4Su1m2JpcBOgJg/xdWhGF9p1r0maLLHmrc1qpBeem2h6grW2yjApDku3pXTfhFroxuvjd+qsmXY
6LlXk8lDK6JD7jJkaG27XwHNjKHW424i8LG003WAu3s1wr06hCpR62oGBd0txPaCGJAxlZ4bD+bd
WgU15xymm2sM8xAaSG6GqrqhMYhyDlfwfCa9s/EDXl0T1iQhApTmViDKhCjtlqTHfMkeZ9M0tuCl
AURY9gojATgF2ts2TZS+G35FC20PDsi01YNorGqPHQeMY5zdu26J5jzizKSa4270vaPlRc5unKng
YDBBGQsdvQHorG4ZK1y/xTsUPkqFvRygbpWsTdGkV54tqFkgBFz77ePIFHWTmpbYsErpn8B8JhjR
OhwQa4Ptb9eods8N8ohPU2ysiiu7/ZAtPj9l4NPEKalc4tVqGdAUQ3J/CrCEF3hXTDp3QrbWLojh
xFi95NHwUSs4JKPvjA2Dk9CkPC9b7qraezFiHDNJo6AijifbofTWrsUlcmzryuHBTEv7Vzji2w26
zt0MHnvDvvLJW2ba6dLjMtfPju37N0Lgh10SbQaozY3Rt19ZDSDObOihHwdIh2F/JP43r0ISIDsJ
3mzjESGMA+eryGrmmrHc9R6w0ZJXPRYLYrlqGo5Lo/FtizqaWJy6Aq/IHBs4aRYOQ03C1qBI3Ude
XydOPmc1Py/UGhAJZqI2DGhTrch33dADm0gxY8R+f8gzKqmQb46eVxDeku4JMOyDU9FLWpUF3yNb
ukNqNl2ClMoKe+QXuPHMqgr0NvNF4aRZ0yq7oeoFL/podjsZtOxceEE5dL2t8XLctvS5CyYlWYMx
L/N50jobC66fxXszt7DbVPxsFIR3VKmxjJEv32FgwvaQdkdnxuJEH8EmzsAhuC34h4LJyKy4+jOi
AnA9Js7ZoGSDnudlqoZrGTnp1uqgm2/aCheVjWIJFsk8TLUFWdlCIHVsPDeu0uYeW7zWUfhaD/1T
YccfU9rxisSfbnhQnR1Pnpx8wGnmcl3GRQnTNKflt576s507uL/g7PhWTzLkMZMJUdmZlCkps1/l
wkrQKc7dZrIbc+e6NoLPMaE4xYuMU+n4WPVcetWnmqdmHpCWu4RUgdcBr41cLGP+OZrdU5gZt93R
VxXOymE/NMvOhjPDFFkhg47Gk9G294zArwt6Ilq8WofEZXifmQ+4cLDnhuI+1Gpyb1kvXVPXXNqE
Ceok/USrv5/84iFMxJVk6gZzkmiA4e9C7HgqGveVANdkx3cVZn9BagciLbjpbryRlvGEn/VxdulF
tIYZvk8Gd2cJOyycfXdXZY1/VIRQVxknDLrmX5Y8fa/qnIUwvGlSk74Z4Ex5bSJeBkt8AKZHHtFj
grKQqEAToT9j7qx3HyUWLj6wPrq584EUJ3xBrL4GLk9msX2tcHQZIqQSKYQzk0yfiH0D0iAIBnfi
X10CtibGQO9k0Jx5iZyr2IaCJe2vRNHt5CV3HfkDPyMGWtqRuIyilJu8Gb+SfjgrDEiZ1V45ygMo
TRXWBCaS4UWlFCPSJtwN40BNqf211NWV0mDImuAKjmTcVB1nHcxvT3W1fDqOR2m4nKNr9ID+ZnYY
sdmwJrYBPoUhQpmU08AmHFQyh+wVranw4qGeS+7LV40P3N6gbK5HSTBoKIGh8dSTvV6JaoTBARpE
kYNcvDto+khTY4+19xetj5JwOWGK2ua0Xr02PYYKr/eeXBeTfSwN/zDF3K4cbhjHQdbXsizDDbuC
lMH4wIMmsGvOiVXRGE07HukoqLDTSBUTuQ1vuLGwfgWKMwjlzBnW7zbdG/BDRgP0VTm8aOJFlTLR
1JQUbMUHOgk4/I0s/bCpAaaLuruE872wuR+iC2V70d71gJiYJK6S0LlNe8CzKnBuwiTBLwUvae4/
/Tz8PZSFvevIPfGSCVa5YP3rnQEiyLyus1auOMvzF5bMa7ruzvTpZLT8k1NaFxKV2tbtjde8MlZ5
Y6NcuI/Y4j6mjkj4j7c6sec7r9Aox7winpbBfZBmA4pUXFex8ZkO9dGqHg1VX6cKa1shd5y1re04
0OroNohec/yO3nns3Yc4Td/mpLh4lr8R1i15V2A/3SU6+hGjH6Ic1KapB6+un9tiurWq6jOpvZvG
Dyk+FQH9ucZb1lIuUmJ7G7zqHGTBVxAlNxY1E4kxsvQZ/YO7gP43/VXGaZ8h0nLOg3Y5Ccb8hz6A
RurP1KQtDNF3YWstG38E9oNL8xphbs/uw9nlRvfM1VKcO7f7HSZ+e50tWbUKsiujxodsspuCwAYK
xL/3jfIZgNG72TqXNFNgyXJ7upn85GhN2X0JDjXIWCUriVo3X9MRRKYFIS96kHXQrUhxHZppuo4K
e7j2UoA/uVFfEMRbUr/bCMuHFVObcegcBqZklDonOGHFfY3AUzFma77rAqNIgpZbIF2b9fjm8n8S
RnFTyewuMct2lftpsksco19Pdr7NySTT3xnKnQ8m+igj8Zm5bKWqKtYYBPltKVazMnJ3pX5Q3P46
bVD+xOKCwKCS0dJdbJZzk9jZQx9kCW2P5Odq0PVmEHH5M0Pd+bGu1sjFc1Jw/HCN9K2dvQenb7pD
utCm4GsqhDvDgpgngds8nYsr0LprShJg2zfZTaQ+cLJc8CM8+R6dFHmcEcTDLwjGiSuPsfxas3ry
tjgwAbwLpuKVcbt7MmF4jc5CYCkyp3uSptwu/Q65kw3uJjOwKsUm4BhRP3QsPXPYfuOfePVyUsYN
8SVzvGti/XfAlQKl3hcnJ8hwuBDuYjZIpx+G84qlcD158RPo380SWV99nZ39fHqMS+ue8qSYQdl8
pt30Hvk1OIOpuvPHNiORgHjCXOqpBjXtuMuvkgThCTgjq+0c+FtDpfWWRhpQC/yDhcf1WxNYhIOX
6sYeS+5Hswy2dt7sgX3jbRyZkBk2BtQQ8sBdhlhPUpAiFosx9EpXLTPCLpbzNNnhpouriYMjZxxZ
P04ZUSoYGXBbyLnoI9V9DmLETKat8ho4i1mCBsOymPkjQzrWQrc5xdNo7qhrIcEUUW0Y526yTadq
BOTbPnMGsoPqXtSUrGCThYwSShIRdnnNqqOOiwM9wZFPVAs8muMZ3RssTM4y5sizsFV/JnQIGgCl
bsggSWfe7zRQuuvjuVVwL035MdLsczWbfnlVzP1RFbyEPSRCJDReokGBhYz9PHTD5ncw7+mcJvjZ
lA9WajzOEfPQwEVgi33khMmoS0z+ebzPRvd3Qq39ySTQI01gMxBxDtZSgXQZqRkCMUmmAzOeWDp6
teJnyQmVAWF8XRrxBSqJhNaBDAYwHzkvjralB3fApbaFbIYLJ37OO5DJc4gFxxJbHyCU5OabzPRF
iEPv9SRhys675DalLkkgHj2/dB6q/ozSM20BTfTbeLHfnDEDV2AnKwY+/WbmLHpfDfGlL+LnfCm4
y89+SVCF3iU5cp+KPaxBQynPKUrLOjJtZwN2otwErpffLkv9rsQB2Di3vNZKdxaLIhHRz9A1C0S9
/8XceSRHjqV3/CqK2YMB9x6AhWZBpqdLkkWyyA2CruC9x06K0CWkY+gIUt9LP2RX9ZDluloZE8FN
RZGZRCYenvnM3yxqrcowZQaN6FpIvKt6dWSI8zCmCdE51dJo6tNYqCddHtS09d1tkzmnJcoFyBqu
VS10EJoU205TYYIk5xwe876BW2LZtz4CaTMQM0gZSBtxj9Bc1EhXrMv6YQhHDDkCTlVdSRB57qG7
lTmtMKswogVuhcdh7VA/SuDwqa39UAgHjW3zsqeyC2BN5f4Xrhe6c+xi2iPYwiFymDyyING1eR0o
21EXdwLYGrVP9HiUeqtE6q03ZXypoIoCeOGsLvoQ3c9HpNdQnc4gB9bEqjQWtSMF7vVykLQg0GTM
15SYUWvPQEx0wRXCSvZCgH5flXjM0vqBHVeHH8ae+njsXpFsW2j+2Ct9Il04bMeYuowaRIzckFh+
K/GyVuhCFu5wylUT07kRShhyMvowFBT9XLgBRVGMCVEPrBYWOKvjFNQTfSaOaWTHm9Y8ieLoo66X
j1idkYIYiNtpEVVnIrGbYPTVReommBvAlYryjyE7JHtYMm9VqORjtpQudZXQrG7SPr/QsvHRZ/MF
mYTdgud/bOGMgnVVQa/aVn4DWXYkyqV3lDneOVv2CBQmGOeWTTjs6XiA96iTJ0qozeoC/xUiEPO4
MXGxUkok6DTjukydp9SJVgM+YWgupO2MY+Y6dOFru9cQy/A4iOyI9J5jBw1JFAjvJmJprFU0rOMG
wYveneV4UZHfVxO+q9pEsBGnXBw8EHuCnrHFBTaOe6FQl8k5bCjM4dPhsaP3f1hNXomOqdBz9Jdo
i5WHwvRevKFGbBxZGyWcqurPcWF+LGybNqWguO4Q1rVpWGxCWwdnMFz1vvRncRFhsWeKZKmZ5Z0C
OvhY2uG69DScQJD8ZZknc+Ax7iHWBLeWCVXAcREhNRIFOfEox6FJ9c9Fn1KNaMvzOs4ofnkUsuoh
plHk5+uRKOVEdeGR6diWWsYmy/UrBXbhfBzIXlLUdrKQhm3bm1hiG/PBlojSy+iWrXGVFeo1Dunn
o6xBp4JuJMqghsd0XGm9Xs1qANlHfV5cOSLFWE1sVYRkCboROArtRYAkjTbmz52pz33bPwvwpDyU
w8IzzyaPjYQomOYgqLjRyIbFKJWWr8JB0AXELzAjwiTdUIWflEvC+wa2EyL4Qa88q55HXKpM4TZM
oYHW6ARbWdkl/G+gDpInq3zwNORc4gGpHrThkdMb5iW7opqRjjZa3K7yiDzJ644h7XQr8qTLFh0R
Jiau2d0ZTV44GW13i4D7FQJ0H2yRAhItrWsaWCgkUDZ5GEWzNlSIAZjaX/sYc9D0p5MSuRuWeFNV
p2anoVqQziUkByosRfMxYetFVgcMhkTaBjHYmZ/AmcetUyvFRgrrxM4ErCqkgC38dmukPGlF3eQO
1i+0yiESPfY8qRFXnEbKR6KYLtHGeWZCzum2lCj8Hs0eO0teuqG4M4nIqFU6d7obagjqaEAJO72f
j3m/1ZuNprT5IqdxrSDexhJBR6IC42xrl2PvXZAF+zPFL+rZUk31M0ulDJkjIKgV16zC+zHQ7z2P
dryP53gyASg67XKQyicD0Br1ZoBkShpfjp6nrWNHpU9GFUwDTo7swWOrNOVJkIX34BRd0mZ6P7rp
BVc1tWY1EGAnC2U1CMwtILGESwEWFdVZGGO1TuUpIR0lEg2rddQijWdTlEmERtPG9u/lqJir3Mvn
0i3lOVnPjUIhaB5m8a1ShdoizT/hrd6c5b6OJIMNMgEMo4rczRCUJ0DXsETOoE2B5zzUXW2rYqao
VuV5E1fU8RiChp7bREQCqwsqudBuaBFEAK6Lq6Qeb7q+3ESy7jdQEi5E9+ip47kZpmxsDWXdyAnv
1fI0CciKXQ8pqrqEM2umODmLfgSLnn9o4+xCV6PjAZMMrayVo6YczkJ47NSe1RVufhLDKY5/anzM
Rmu4pV1JmJPbILTTVpwrBsRHt7z2UUToauqVnao/qGV1LgGVHQrhYlLZb/2gefGRwknK7iivGvc0
g8xOqYLTt00+wYjYXpR9vWpkcSdzXDErG8pU76kQlPII14sou7ZC1NCncJLkOztkAR4PcLXb6LYM
g25RWKBUJjbVzDcExVRS4Y3SFmwtHT56jY/KqhyeG4jpGyEiYxHjkEDB/rGP6kMdCCgHpLFN8xB3
K+sIRjRzKbM/6W7xOADF19ixCjjzh9YL/IcHLUAsk8rxGUg54KGTCBP4RCYNED8NLMuAU1c5VbUs
bInTeoXe37GVSG2hFPIG4MszKnEAQbHCnqETs5VdfieHdtv56AIEnQNrtrpMGmcD/YtSBqc+Cb0K
06IV4U1aLSbeG6ZgOaFGm+kYMVGCK1ZJVbYIvmfkEDBjF9Rl8GXDE8kV8RpVgOToiNBwi47Fh3jU
z10a6PJEVhtL809lNa4jKc9thcPXkPDZijG4dCyGELI1qeOmdHrUGYaBsigKwmF3g/nTR0RCdIhy
AYxCKkTNQy+p6uqjfGx1+5rM1ju09O6UIgKCvaV635XVXa1iBkOIzxJsw7kyVifwA7D0czMUCKbd
Qoe0eRgoXbzMe/D5rmLOejc9CwcQDw0Cz/NyUkZUdJBWJTsM9IGCpRjny0r6mz701OO+UWBKISYy
MQJXWItVRznCwJPmLJ7eyyHVTwz9Hn1pisoI+ehyPqLR7cT6p4baBnYWRUl5anxSamZfYapPditJ
HGsU8pTkNkMum9gSUjedLPsQKtjoEWyReiycJj007fSeVADV6EK/C6R557YIdqkdgYJZX5vDVd0b
c5jm9I47UD8lyt+GpKuQOWeub6yEgUNLqcxhgi/NdujXSu6iH8PSFCMnzsTZzE1J3Qr54N6GxFDJ
4RzIJ30RCo/WkFOW9ustKCDMPrBVRO/9uKtH+lYE9jJHln10sk8xEsBHOlEsUfCaCbEeMzRmBHRV
gkagB4p90UGkwZsdmI6FNoZqXPTIiyxoWDxVo7WWZneFAOGdlab6LBHOqYtOtgmYsvcqc+7qbGWJ
WaYTdJFDBRSa42EXOCmO5br/yCeCD5fRhVsWn7DmYspEt14GEtEMjA9yXJsdcVx2yDkXHhrw/Fjx
kQVllP22CC9jRT66Ywo/3O0f4R3cOG7zSQue+65oFmHbgsFy1Gu8oOiQTWQemhlGFK9SFZ08OwCn
XBXtvAltbIVSAaUiRiG/oxOUiaUVwyz1hlPF185FJWao5vun4Dm2YES9ZdTlj5Cn0CsN0meaU8PS
Dej5+xCW8VojmTFduRAl/0vc6EIVTLzCSfSj2ov7tR2q3toesG5y29O8AaCnKRRcSM+Vj5Y079VB
AZQz6R6SORJgtUedkAkYwWSrZI7YpCmwWyNKFrRooPIWyrM3icECEIUs333QIPaPmwbG+qCtdY/U
B8u7BiE5FFZk0C9HxS+xgwGjLmsFLWKSl26FuslRnFTXQ+ud6FVwn1tmNsvU8tooO2XeC8ozpnU6
xPq1g4/W6Gf+UUBzRyijfoyGsgKBcwb6DqEIeVGYpb1oBuNUVRLtZGhnikp2SkhFkVBET22BtUzM
honWAioUrPYLK8k4DpoTAC7dGTpx80RBwN9x9QnAiexFE5DV0kpWqB42YMNG2U3kbxIgeYLIyKPa
RrDOK+I53/mU0x6BZkMTJvJuPNN4iSmy0rC8NYsOoMdIYplV3Vqrzceo0JGM1mgQRd4Z3t+RnWib
qAX06yTzelTPRxsdeDumnh5IQz3e/aPjW3tYofoPzh4x9NiLm5OO6LppoivaIbd658XUb5jqPghK
IbRrBGChhOIdP2tcJFd3JC85ULwuyixcDx3l4QK5Wm3yF0ggdGx0Nw+WRmJ+BKWMsEPtY8Wuughx
UhXGlgo+bgTPYLSqc8OmKo26zYxCuQ7fwDnxG4IfVPQdK0hPJy0OHo3CCFKmde2Ayl+vhZB9YHYp
tlxEEdVyq7dPG6wWZ2OeY7LDwbHM9We70rQTvSHsgZ0Ff8A78zErAmv7SckqMRdZBqjVBMZoYXiG
30gokogdgGA3sqyjop5UYQhNXUJ3MWb9ST5g7aB2eNLBGTyMYZvQfCb5ycxLLzKGD4ZVPCE3H50i
n0x62fjGAg8OBbfJqrhMhD35FkK6dsAmDZAh1EE/po6OB4MCRSHDNtFON3oUCWoVOJvCQicwAUwk
SUqWehNtnhERKY9LOkVH1BTuhZ9RMcoeHMqSx6PbbAIkHGfxJAcDe+peFWss9RAc0yuTzd7Fjbuv
6MdcCNyTyE+1bI1Yxpk0MveyK1c1A6CHWJa7kyETO/0h0QByRZlOF6MscjhmpGkV5imbvKKz7+Eq
HEPPO44iibmCVq5aBfCWq2nzrHeTja72SJVE40Ug7StTDTdImlCAKFIJ+6ReiRJWYjUAJTNq52MY
La0gk0cDdh6zSlHvCzO7Dqni0DQLrMMh1MhXdMOjKkeXxTfUjUORKcvUE9Ma+5kDbWk2hSLdMayg
flWOCek/YjHS6J6UFF0tiOY4KwW1fSI2WRVuO0X9EGbK5D8IELov57a02LJHKJt+ITCjMuJZrhHX
wKt0D4djIszhSDb9pzRu1l08mgvVc25akSernSAqDjERB9KQAonDxQVQres/9XUTQkClqBXV8rhT
s+wUm3D2H7kDaGg3GGHOKjzeYThstSg4CfugIvN1rjLkV2C9FJc+HorTTMPUro3EvBDdqVZrl8zn
RYwmG1JKqGWUJU0ozRqWYBSu1A5tr8pFTThy9AeYMjRevLkEtZ1VboO4e+ce6go+xoPmniJE18wq
XLKpIaWzBvYe+QY/qHEx+6egp/5ZwKgJU/UjZBQQq3+8us2CtP6QfQOf+qU3/fxCb6BWTzSS6gm4
5QVZ+gZq5XyNstp9pR3M62dXiB8QdWyeQXEJ/UDTHYSVOWpNIEyO9bd/iXHY/vwyzlIGMo0qzBPa
Jyb07ddPcgbK7Edj8PPb+xaD9u113tzAz9FmyEnuvtdXj+bbcfjqMq/GQTtQkas0hLAsA5DUdMHX
4yAPTE21yJlt3Op1gAHvchzk5+ezxzgYByoQOxiDuqabKgJTb8fBPgBOx2/BuqkqxmATxu/Vevn2
Kf7Kk/6V9/yF2SBV8IFvsIc/WBU/ng36gWEKiduNo1s6BGmm/avZoDNZHCkczTEdU7J8fl+F720c
yFv2HAec4GwxCd5oXEta9ETejoN6gPoCtSDNQu9B+zL73tU4qDpONL/vWnusCu0AQqwQgAQsMKbm
NMFezwf9gEEyhTAt0xYGkt3vcl2I6fHtty60AznJamjgaQW+upMF4atx4LQwmQoa2iCTD8V7XRdo
g+w7DpyaCBjrLApDnVbI2/1BE2wfunSmUeBsNd7pfJCfv9ce64J90qD1Z2NILOQk9Px6NlgHummw
eRBA2FK+w8hhtzd8LZDzl88K9UCalmbaeGgauokN3NejwN4AZFwzpKbaxrRk3uGZCbJ+zzXBWbFD
4bPwAeijus0m+Go26CwZzgpTw2WQ4ILF8S7Hge1tz3FAzogjRxrcITGSTYnw63GArmCoGAtaFDfe
byS597owiB0spgJicQixvz0pdBUNKSJIA/1Bhtx8t7Nh3whKmAeaMByOS20XIX21KjTrAI16WJCO
aSN+9SWPeVcR1E71//dda4+TQp1OCug7tkUY8m3kYB84U1hFw9PgLHmXkeRuHPZeFeoBsbKhklwg
TvjVicmqgNLPCGlsDOTa7/SskOrecaRxAMySzIooiaNAfLVHEj/R/ZsIXywMou6/sjv8wtL5ozwD
yTZ+3lVvgpfqFTfuT9/wpbjx7QU+p6k7vwyKM2/eOPHmfr/0y46NN/389zc56C6VfvXil9R69zmf
//zzDX770W8+68tdffnlKngpH0pQ4LsXhs9fcyIf/uvfTprHl+9w8L5kTv/4Pt+Q/v5IJn52+fPv
Mvy+xF77Xn2bPUcPZf7w9D3Vwl1Us+8n/Pafv+SJ8scj/f+N0unDb//+Qy7kLpPf+z7+7X/++xli
wsubCuLvpi4s6L0v/ydO9XuOD+TfNPvtv+L//Y/vskV3J+e+t8BCaL579V3GuO/Vf4XuuucgHTfh
QzcJeeZZkv1IyJNEbN9bQSc064KX7665XfVt3w9gVccPP3gUBOj7Xv6V5CkWjz+VPN3ziWx/8iCI
Lfe9kfuHJz97TgN2jh8/8D9d3N87Uv4o63570Hwp137vz96eotM7nuKXh/Lv/wcAAP//</cx:binary>
              </cx:geoCache>
            </cx:geography>
          </cx:layoutPr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1600" b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pl-PL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'2015'!$T$13:$T$28</cx:f>
        <cx:lvl ptCount="16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'2015'!$U$13:$U$28</cx:f>
        <cx:nf>'2015'!$U$12</cx:nf>
        <cx:lvl ptCount="16" formatCode="0" name="Nr klasy">
          <cx:pt idx="0">2</cx:pt>
          <cx:pt idx="1">2</cx:pt>
          <cx:pt idx="2">1</cx:pt>
          <cx:pt idx="3">1</cx:pt>
          <cx:pt idx="4">1</cx:pt>
          <cx:pt idx="5">1</cx:pt>
          <cx:pt idx="6">2</cx:pt>
          <cx:pt idx="7">1</cx:pt>
          <cx:pt idx="8">2</cx:pt>
          <cx:pt idx="9">2</cx:pt>
          <cx:pt idx="10">1</cx:pt>
          <cx:pt idx="11">2</cx:pt>
          <cx:pt idx="12">3</cx:pt>
          <cx:pt idx="13">2</cx:pt>
          <cx:pt idx="14">1</cx:pt>
          <cx:pt idx="15">2</cx:pt>
        </cx:lvl>
      </cx:numDim>
    </cx:data>
  </cx:chartData>
  <cx:chart>
    <cx:title pos="t" align="ctr" overlay="0">
      <cx:tx>
        <cx:txData>
          <cx:v>2015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l-PL" sz="20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</a:p>
      </cx:txPr>
    </cx:title>
    <cx:plotArea>
      <cx:plotAreaRegion>
        <cx:series layoutId="regionMap" uniqueId="{6F37A01E-7A3B-458C-AD35-51E3D1B5E697}">
          <cx:tx>
            <cx:txData>
              <cx:f>'2015'!$U$12</cx:f>
              <cx:v>Nr klasy</cx:v>
            </cx:txData>
          </cx:tx>
          <cx:dataId val="0"/>
          <cx:layoutPr>
            <cx:geography cultureLanguage="pl-PL" cultureRegion="PL" attribution="Obsługiwane przez Bing">
              <cx:geoCache provider="{E9337A44-BEBE-4D9F-B70C-5C5E7DAFC167}">
                <cx:binary>1HvZkt04tt2vKPRsqkAMJNHR1REX4Dkn50FTqvSCSKVSJAiCBAhwfLPD/ghff4Y/wbf+yztVQ0tZ
at1qhzrCCj0oziGBA2ABe6+1NvKvd8tf7tr72+HJYtsu/OVu+fFpHaP7yw8/hLv63t6GZ1bfDX3o
P8Rnd739of/wQd/d//B+uJ11V/2AUUp/uKtvh3i/PP3bX6G36r4/6+9uo+676/F+WJ/fh7GN4SvP
vvjoye17q7tShzjou5j++PRsfDcGo++fPrnvoo7ry9Xd//j0s7eePvnhcV9/+N0nLQwtju+hLcPP
Up4hzLOMoIJxhJ8+afuu+vVxyp4RijPOEUMcEYLS33764tZC85u+efbkz4zq45hu378f7kOAaX38
/w/NP5sIzFY8fXLXj118WMAK1vLHp1d9G8zt0yc69PKXJ7J/mMbV2cd5//D52v/tr4++gJV49M0n
8Dxetv/s0R/QKfu263/+X+1//I9vjFH6DBWcEsbynHDMOP8co+wZTVGeprgoKMPo4fEv2+MTjP78
2L6C1ONOHuFVvvi+8Pr5v/6f//1++7bHKX2WIVqQNOOMsYzx4nOoOECVZykrHg4U5l88Tn9qWF9B
6ZP2jwA6K78vgE7H5nYOpk+uetsP3/hQkWcoxxkuEE4xRenjQ1U8o0UB32JCESoAxj8cqX9udF8B
7EsdPULu9Or7Qg5Swj1E6m+aqdJnGCPGECN5ijhF5LOjhfEzjhBljOa0YIR98Wj9qWF9BalP2j8C
6OzV9wXQ+e3P/613D9n0W2JE+bMHDoHSlAGhyDnPP8cIPcNZwVMGMZDwFGjHF47Vnx3ZV2D6vItH
SJ1/Z0fpqn9vbgd3e/etkeKMUA5ZiGWEFg/H5RPeB6cpBaRoSnkOERII4BeQ+rMj+wpSn3fxCKmr
0+/tTG39rO+/LVBA0AllWVbkHOeYfjwznwIF3JADz0g55TT7B4zi/PZPDewrOH3WwyOYzv/t+4Lp
8puHPYaeZTRPaZESTDBNH4W9NH9ITQjEE8lSVJAHUvgHNvFnRvUVgP7e/BE6l99fuGtvv21WYgTS
Ds0IRDEgcwX+AnPAnKCckzwDivGPYt1/Pqyv4AOB7rf2jwC6+s5I+c3tYPXP//2BlkNUGL89LS9Y
DikJpRDxHnj3p8EOPSuAqyOCHzwLSr+I1D87vq+A9uWuHuF3c/59hb9/hZaiz1JGOEje9COte0Qm
HuJfQQsMfKLgOf3oX/wh/v2pYX0Fq0/aPwLo6jsD6Od///YOEnoG3h2neZEznv/Rliie8QdBRSCB
0Tz7Mi//U8P6CkCftH8E0Asw774nn+/nf5/1f/zP2JthW79xpkLPQBkRBHyPogyzx9EvzwpAMIUk
lYN79CUa8c+M7atgPZ7iY8xuvi/MbvR9a7694H1g5wQBKnBs2GPAIO5hSkANA7EosuxLYvdPD+sr
WD3q4xFQN98Z/3t7e1f37zsNWP0rPD8GSGEKJQ3QtOwREYRiB6MkzRGHVAVG0xfpxT83vq/A9qWO
HmH39v9z7P5B0P4lt/9Sm/rslf+H2hQoWgIZi1JE8WNZxZ8ROFkoZYwQSiEifi6rfqsV/ePhfBmd
39p9NvR/denpH5elfq/elbfxdvex7PdJZerrTz9OEIqRj5r+qj6/iNAvq3X8/senKQdP6Pdi4kMX
n6nW35bpUYP72xB/fIqBEQLRS8E6gvCYMgxm7Xz/8CSFJxgDt+cP7vqDZfH0SdcPsYZaJH1WgCX1
8O93nRb68eERGIsIQZ01B/744O6m2e+FVhjHWvXd7wvx6+cn3Wivet3FAK0J/Ij75b2HmeVQoqG4
SHMwk2mRwWMYnru7fQ7VXHg9/S95mtAK/C8uM6X9O8TVHHcFacZcFHogS4ltO9Jdm9FmEjakfS1W
7rESMyfLIMJoqteq1dgIta14OlnGdKsOA0d2PA0+1ny3oXVQJ9ygiMaLgumFfBjCqMdehC5j/duN
DNt8VFT1VsvGs4XLcUJh3NUd9F0LltV5clWrce1Peu7oizV0/kMdMtMI7IcGiQVVvpJxxdUiurot
glCh64zoOU1S6W2TzkexW9a0LDRuqmPDO23OPfV8KhWts9cdaOKrfBnzdr8uRL9MG8IrQR2uohyL
fOnOA5+M8FDl0qJdtzQ57uOcTKL2zvQia3Q3nWSqiKvIltkjgZ2qRhFI3TnZdUx/IEwlqRh1sf6U
NRQ1pVNruh71c6xcOc82TU7JhJcrNhdDXRKt1yBIIPSc5U19lYUKL6LtRjZfrHMe/IvgwIER2pH1
Q+wnMh7a0ZL7bFDcHAxx5sK6Ij8Pqp/5u2XcqBNMde1Na7q0uR0jDm0nbW1q9KpNmYtns27IykS3
JPnwjuebv/HB20ngkSAt6tRO7jLNa5Udr8XI0H7qA20LgVMWOBU9hb27CFbNo5N8JPT9rOoOHXqE
jCmRpsiVXeLpLVvXtjvl1TDHE7ONLD+2nibjUXSKmotepcMqkYkNkXbkoRdr8Ana1eOQvU27TiXH
PFlcXxrKXCjHNltGJqilS6NeE5c1OLvI5tVPqVhz7vR01q82sa+xnZbmrd904IWol7HRx3xZm7dD
DMGUJFaDu8yyFnbMUFn62qTJhg8xIj4d2sLG+VApRF93iK64rL3yXqZ6dqNInZ2MZLgq8FHtkiHd
udQhHGRjlaveFrHtz4suK641s6Q4NqhedL3bpiWnh9qDqSAq412vBBqqbWtE79G20X0IxI8jwN+H
7ibFM+CyjQ12uQyNWavzkFG13PTFMnXv4gQB5JzAGs7pbpw1nLtyytMwLM9R3y/oOvaRdc8t1CBy
QQNvzriu0CigscmuG9PH4Vhvo+n3utp6Uja19sP1kKOulybreXZt8bK0opv7Lj/Nu0nHU57QSGFg
mozn6eJNsmNja9tdvqXsAg9Nk56avCHxaqZrTm6HpS+215zDvpUo2ZpY2tDOSg7Wq+r8oeIYRLJs
2F7ybXHd637MUyuj1qwXRCs2l9uoZ3uyJrnOD3O2VupYtzym18nm817YLkveqNjz6qh3dGwvwzyx
VubMpX4X69oHEXngeBT16lyxm9MpqUXO2uw5t+Pirsfgqvzgunxdd3OXsPk1b2o4dqJhOO9fskjs
IgHkcSsZh0Nami7fQhkqZsddS3S7D0NM3zGf6ES0eqAnjUXVG1uFfpLR+iYRzTRs1T4udgsnrqNN
IZZuGmoxLbGByJWmmROt41u1wyppUBkSjex5wUZTnPAxa+NJyJAZzpK6GGhJ/TCd2GzxHs5n8ZqZ
RnUSz0tV7wwqfH/E14XDFCeulajCsnTHS0NGVq5kDKnM8qW/7foimYWLanQQRdux2SXbPH6ILmsR
TDxb3y5+i1aONfHnOuvbl4MedCN0u4ZUxE3nWnpU4X7va0/7sjUpcnLNm9n/NC9heEf9mPJyS1rl
njPc5vmHWEz8eZ+FZe+ziMW4rcX9OBeFEgNovEoQr9AmTNUZI3K7sVTUw6QgCGS+afdAUl22Tygc
SMHTejsPhG9MJJVLtr2q13Bj0prw0+hVUII2vt4kzTU+y93cqyMPJe6iTHKiBukdb2+abbKNnLWh
rdBhbFjpUz2qfZZ2/SvKQ6RHOIdN7IbQXTUR6U0GqmIh06JOrAzdtvykee9TUbBJmatO8VodYrHU
uhxIXJfzLW/jw2Z3zSDrMBj20riNE5HHWL2qGIVcwpZ25ZAz6LqWCLW9lZPXZpV0gvCkEu0kwO4h
IXATIdwPEce9anO8ignz7XVnktYc+Q1y7d6rfnEiT/jwonNbfxcL5Tax1c0QRJcsYZFptq5KTMk6
ZCfwlLe7aHhby2XGdJPO5jTf56jI7M7xgg3CqdS586hYwIdugXKzXKZVQ3Kz1TJIwpHZditmxUsK
Fz1qoA9zPsmcri0WEfZhvs98aLSYOjVOh4WY9igui3vrvY39LoWkMDyP2xQ72SS9qWRfJYRL2xf8
HUvT5PWAIGIL4EvFTR6DmQ/9ukCy31aEl33dNcsicF3rap/UIZn2DTeWiqzHjS2Js5svgyKhuu18
xS4qCA/b0UynqTv4OtON7BLTuL1iqN+t6/Bhy112cBO1xU73m7X7ROEEiy6f00uNWh3FWoVUl3Zo
c1KmWe5eOAahUjbDOF+umrVBYDwCXXELN29CyP2NnjBaRax9B9Mq6MqPCK7YLLBuaCM3j4r3SQqh
fw9Ht1uOk85k+IRyb8zbydasqoSbk6qS26wns6NLqKZ9tXpL9kM+1OthI21nYdmahZ2pjbVKeEgJ
41lXYA0cild6FK5n/NUaWl8fUTf0RiK3eLXr140NhwwdpoRXaK8CtvHcV43zB4xxQGAjAhv+lah/
xjrvercOuqp/veH3+8e/He77hztY4WOrv3/9cEXw758ubqd477/6Svni314++dAPT85f7F8+fvNh
RL/39vcbbg+E/ffhPhIAv9xH/Afq4KsPP5MOn8nV38TXR+kAl2oYOI1f0w8frw5+clfpEx3xe+tf
xQSU1zIonxUF+Cj8F1/sVzFRwM24DGproOgZkPoCePxvYgKcGV4QEBpwdw6uzlEYzK9iAsp1BUtp
lkO5jmUFYfyfERPpx0uQn6kJqBk91F8JITmDbln2uZowuqiB0SyZbCMXZmnciWns8YxhN5u+H+Rm
gpIqOyUtn3dVumoZXeuEGQlQalzsXbNedAwiw7B5qYoX3jfvRqAUewfRXeBJlfV609Jsh0mt5QbE
WzLgSYIzVeyD4VgsET3Pk/Oc5ZcI27dVmPsy2dBzPthTa8JZZVtBuLtgy7Yv+uy13hgV6dCvYv5Q
VZl0Ohyty7zj0/Qu8fadRr7fxaR+VSn7ovZxlEM1XEOsNrstudwWPl5l1u5MFu4W4+Kuou1R2LZK
bBqZsmNETmNFBXLUigF3932ti0NHXlTOwUrYGQuiwnPQK1pgkh5cnGsZ2sbsfI9etmGbdmlN3Quj
YiijZ41UM7sqMFtl0s7PtWvuGkw76F+ZUs/+cvRbdmBbc1GMXolEmzfDMFxVm1uAKnerrExBDm02
QO40QW40EzZFtRjX5sY2Ou4HS1pI+1eJUcWJ6dPixB01zC9CZ/HAq3kVC+bmuF26qxo1RjC/NnsH
eoVu4Y72pBUjZ/dLkl1tNi9kUq87n4KCDC2Vvhqb/ba0XqgY90jViUw56LgFZclpXoxzWesJclGf
KEliXe3H0B8yOuZla5tW2niKuClEY2osEeSgTUeZuYJKyvr8ZA35UYurSXYTyYWzbSo4MBeJxsSI
WqVUssQhSetxFXgtszZDcoZ5nHQoe7GgLROrb51knhQibYNcoM2u8V0hvDcCdOAr4Jez8MUqXds2
IucbbLzKH6dMXywGjTIZUS2B0W6STaSSOJtusWZDOQ89FrMZD0XdbHJDCRKuuktA9ZzOXSMmuHgi
m9i70pLVntTYZaLb0rOgMCnhPoQTNoNEkg8HN88Qw1UPx2ahZ32BzZVNPgyIhpKZSGVbh2W3VGXV
Jmy3NAUVeZGcca6xsJaddrzF5Tr3P0GaPAxZHYUaVhhUEENiqjIp5htgu/c4An+2XSfiVC8720yg
wj3ep23lxYqKTtTRbnsgceuO9S+72e0caTdp1QZEeW5+wgq/tn7OywKf9KlP9oOOcPRDg0VOUpkT
2xxtM4jCkIdKtDi5Lja9yN7lm5zmdp+79Wrk/PlGaiz6HlZyYqGQpnhVuJnA9uj7fRG82LpFnyoN
uiXjVXNUjbW7AoNsFkVfX+OJdyKN8OPpKtaBvd2KpgV+DXNALXue52txUHDM0mg6WTEMPHhovIxs
u++z6kgR9SpNeHMxN+BUAPltxGAAdNRyAHbr6NHq+YvNVslh5a0WynW8HFnhRUZgL6ts365ZcwpH
pBKKtKsEgdmXI5Ju1n3pCxLhw3AgdIi7LYz5DjwJK1vvnPRkua42OpRKuUFWBPVnW7icu3y4TFf3
Zt5CECYthB7XQoRMVaXhY+k01hKcoE3OpCox07XY8CwHBSe9prXfq2SLZe4TLzQ+NVrdt0P/YqNw
EmaCFuFoM7xcFYWISU+ztra7dQFtig2eYEtf2lzxcqry5NADJRn8dmkagyWUrIGC6Etfwe9Ngz8f
aG0lY7MquZkpxPnn1gdwBVDgYprjhRoVFdVs9yrt76lfteBtgD5obsUU3Pp66UItp62ALUDwLnTN
fBYGXJ/mMOupb8YTMs2y88Ah0eoH2D02AaEwgBdhN4ESQw8IEyW7dlX7bazOqkJBOOyyPcPj8Qp5
RWTeCbRRLptQa7GEepB6y0BoDJqIGWi5qubnNM7HxHm2j2Qlokha2VXtKhJGkGyT5i6ny/VW+1S2
zFXSs+e4yvcKuyM/diDmstTueN4NgiPeSPOqigns4qieU9K+i8hcJ84uu7aORyGHmFQPEHTd1K37
luz03FiRBepLWySmNIrgfQW+h2QUz6JpcC0jyJRdomwjimGRoBMrSeatFXPnV1ENYC2YQh/XBXw1
8EVLGInstFWSzg/K3qevZuobCK9rLsICaSCvH8yfG7AejpJqUjsE+0rOC1h5k0Ov+rWG0UPZ57Bl
hZamKxYRu3YH+fclApov85lXIJ7pC27nVrYIAy5jkGvDjyifq6NJAUITARFOJt6LHjXTzkw3IUH0
ZC1ej3bt96b1Q5n1BkywLi+nxJUGBwyJzRrhwKSE4z7+FEYyH1wNXiCtaLkyRXZNCrpJzZCzWsga
A2E75EYl6/baVAXAls0ns+9+8ktPBbDo82bNbrZ0PMKMFafab3eRzaysI+TnRumdn9rurE/ZYek6
qQJQmc61Y7nA8EqVJlbguV5PEkavXWLJMRha0y62L0PRfKAcu5JV6iokqhbcg0OGls6LhrB3W4Kr
QxpXu4tgHMhaGy2HjN/m+dgI5hDaN6uoWxzKJuOxBMV2CsCfFsjGI07S00ITW26kUWBjbBJNMPFi
qHJIxpMoFETVbeRedHD3QOBkqsp07RVI2tdtTykkTL/uXG6O+sROIF/8y5jNbyA/2LMNZ8dmSXrY
+OZyziGGoGH1JfgVJ91WpLCwFImQ1HJ0foE4NF7Patp3fIBwTHKpfc5LUhgi220VYFFNKTksQZ+v
/UglGB5dCfbGG7Ol+bExuHpQP81JMoOTwDMnbV6ToylvUkBYf1A2q2VbHer+WDV320oXAYHI79hq
3rEhd7usHvVuMjFIcO7GcqiHwziytUyp5aUBf3ep9Imv25MY3G1O52EPhcqzZDX3eFHToRo2dtGk
O6IWLyzoRwcBNBsh7k5xA6tEhx1uONjHmbuHhehnvIngGDjJK8SWUL8nYU5k0S2LrAGSDG37OaFg
U4Gbd9KGupcBbmOf1dPY7heXjoJm7KZLYaN2Jpz0piWyrtzejf6DTeqTpLIQyMfsoq7Wq4zb/gws
m/6gJrBB6jSC+RsuwA4ujjVQoBM/IDjM4JOJMVHwJ0EVkhp7f7QVNQwHQxpykMhai0Bt8kz6oE5i
DQ5ClxTvrMMXZKn2pKpuWzAThW2S9+0C2ltPNSpp9hIuXAbIWm6HDQV3d4bdV5hFJsbuqipnYo49
k2B6nmwKKgBVHCcx6WFvCCjsGF6B+/HG+vUNJ7YScD9mPqJ4tGLpYdM3PD0aGgiSQweeDlhWqhCz
onq3dPGCh3ouF7pAyE8mOQ1AndrFPZgSzSGaohe00xCINlKyB78r6OE48ayS9Vp0+yRPH7ZQfu2K
JIiFPdgShdqTDs0CymRg7DigehvvDq4Bg77xV7QF7W/bDFwYEw7VmA771FdRTHYpdQ52/8TXmymt
2kMWXrK1uSt0lgncu6GsJz/K3ra2ZB1a9yFPXxhv2YneDLiS5rhpIF4kWTjStbHlRHswbGZgxgS8
rm3QHRjbUJ/Ylteo605Rt5zUOX7Z5q2V4GN24C8kiQgtGSRuWzFt6zEEvkHyoY/HYzae2Q5haSpg
1C6Pewe1mrK3+I7N2/0IHlZZUEL27YMNP/NwrMbYSDpaJ3Tf7FTwd23TpyXa6lYY1OwaxS5VDkwm
rKEuNbgpwgeIuiGzp/kwsLIYAZfakvfEoBL+IAuf4R6dY5psgrUnqZsasU0sK+HPtG4GvVwnA9A9
BopEUMN9WTCwYcYYGsguwywRafCeu3mftezM941cqZuvIDStgjcHRIEdL0b3oi70u7C276aqJZBB
9Dsf2UU6Grxb2l0FxQgB5YJe6mEuFdZFqU0G811SKJaQfaDzLWl8KAftb1bTQgEmASfQj7Zc0eZB
CwCthToOEKxqHcuskxl82pnUEZEE6MhnkNZGe4G37FVN9AeTai40aXIxXI6YQCXDmg/ADd64CG+r
fDkedPFmLtJJuoG9Ut6Ucc5NqVh24alOIXas/uCg8AFGXyU0GnOZq9bIPE+PmhSDVd/XS+ly/3Ly
Sbb3D7Us+HvEs7SD45DBQFlYx906Nm+TxHZHHNc30U6TpOuWHU/LdkIyRfdA8I5p01zHCey91upU
VlXznDBTlKnD3QGT9QUxKt+pvGtFr/RbnAHZNz1Q9gQTyPuxKuMwJTse65cjBP+NV1nJPBoPGyoq
MYFCm+ZkK9ViaRnA4hSKJ1BEWLvLFXX7tIIlajfYrT60ELIf9pWf6xIZW4sEuxpibWxB2vFFqlQv
RwbiomC2mi86kFVJLhDqKtAQJID1vIZyU0dTWjcCyoNn1vpcel/9VLPVljR/Nxb0DHOg48QhIC8P
0kd1UNjpmw5MsuXgfXexVG+SgtqjBGplO216vasDsIhWfwh8TI9YgR7M4fFoG/txB7HMyo6kY2kZ
Tcsx5y+yGcT4mDay7+lY0saCG4qW18kywZ5DwBAlKH1wW6ciyLoGCzef/c4piFvBbE5UNJNFs+L9
Sl+3mqu9zNP1fWObBvhyAkuvk8uiRq99itLTmtrkxKWmE2GOiyimdTvYZl0uUaUl6Px0z/TWSD+q
n6Y1uJ1vFJiluOyD1JUBbkx/KlQ9lrEGK99NDIwO88Gv9qpewa9f4phITjs4FKzdgcvAd/0CS7vY
ajidCpocQJbVIrOB7x1Xb8yCnle85dKA5S1mAKvydi2Vg2oBOOuXJAGmEuomClcUAmKskzXyRhbO
vVFmvd6aeQHrZDM7F0EV6aKIADF4ObGaXjRTvNHY3pgiAH1Yp1bWY5/I7C3MC5UdDnkJZGquoZJA
Rz+WVQ56bspAb47AYYl5XyneydTOQORy/DaAPOcxT0ENqEkuTcPBER5P2zzjwE6dLZVpNpE8bKQ2
Ox6WQgsH1zYlSlW1s2tS1l04i8kLntH7XH3QHDCwC6Ml6vyrzM3S9FgdbfkCGjEPp8GFi0Ut2yHq
fGfcCucbA0/N2THCI+QHWr+oCNsOSI9XUEVqdhDSophnB5vcxLJXLpUDQlbS7LoaIQFsl8Pih1OE
4nXUrYgqyqXn9VGdTfu+83JNxrt502/WNh1PoEr6YMeJiFYLdTTw88F3AZa/jTLYYEU/me7EQu1j
N5EkOY1uqgSUnrayVdUlzWi1a3WSy8oDS5wMTkTmWCKgunBJc1XvQ28OqouorFwKAmiCcne+Obkt
zSswxHVJVJUdRhxPwFa+36jy56g7VgoXP+nkVBUve+C3u8KGKDCoJJ2jZQeXm6MYikHUxM0HgkC7
vM62NgLlifmevHf1VJ3nD3uqm8ZD1V1MCqn9wEGuawVGQ7CJXEgcdsCsAEpSnDrNX2XjWh3cql6A
ldJDMSZdZR61PwbLHcvaTlSELfWitsxCLSl1sBPWez6NJ+OSX9jGL1d88eBDQHY9wX3OrpwL2dmm
1GmEMl8zdMN1zUCTJ1ULFQMB7OrUWlxd8LSZxdiuEGAmd1j+L3tntiM3zmXrJ1KDFCVKutUUc0ZE
jnbeCHa6kpqogRIpUU/fKwpo/HX6oNH4bw/ORblQrsx0hILD3mt9azu0F9GTr21me1ZJmk1CBrGo
Nyg4OrpO29cyw4aag/B3v/JYlQ12Re10CXtclxMafQHdp5aTl0jFYl0zkjF/hnnfzlnRbHsl3ObY
oYuAjr/C8es8KCssOLuGH2Da3UZRvkYdfBuHQ5sqAh8/BIdqodf2MHh+kQ42CPYj4SSWYejenYUd
PWdBt7WOf2ZunsAPdEngPFMWQi5azAFXaZ8WW5/ordRw8kBjdFg7CdfVnvZwkkZxWO7RlOPkNFu6
jf0HaXqSjNvQpUACYxOuODC96QUsexvXot9gNTY/o5WQ/TCjtysGvcPyKdFq9EHi2OrQTM6v5eFl
kAELDk9jS5eguCNh0sTYzywuAArMwGCyycIGa4MusdD94MoaXi8pbUwUR5F5pqP37Hg+TZtx/qoh
YyX48jZr/CnxJX/xifzlCNx0zrLBinO+IUYskDdWPx62H52GQRNItmRhwhtsmKBzzs3QXUWrSbrN
GoXCSdSw4SkV4eNjQCFlPZn8+ybJ/7v+B6ij/5mf+tv/+O+J+v/LBHnk7v4mqgCTgpligOB8HOXE
+ydQFSKr90iBeS4D3/gvC4TiWwAMQ3vlHOEXF4DcvywQfIPn4XfxbxQnwb9lgfjkYXH8E6hyKcwX
HiFKGNEQ/ALQ5X8CVXLoqpqWLWodhhswbA0YBcW2ncfFnNbS+fAqZuHSNenmb23uwU+OVb0scc/s
qV14fZvGZG0LeI5rQUENdCusSbkfpvHkzGH9cDNIsvG5TPHD8CqgORh/P9MS7X37MblWxSRUKezT
dVdX+ME+29KaBXPidzo1Vbflg/QaWLhRmUDKFZlyDnBh5NGQYOeGpZ/yh2Tu2yXxuSax0jC1i4nF
MsDV24+2zOsRxZreyNegAFYQpzzg9eA+6dRLAQs+drp+gvoaJuWwlTfSoobeFjSOYEdigOQeyoci
losKs65Z880Ry8HiJtm29dt2Bp2jnsKch9D9CHVube2Ly7aaVPj1xxJVLG8qVsXEQ205iivkLzj8
E4RMqI+ZHUWKR40yezPVTlcim7wySCsPiE1Ulut5oNCw8P+ey0XP8cq35h2yCumWnZy6NdvYOuVq
WPNuXOLFoLMUnnspvLl+lCi5wzY83yYMYn82y7F6ph3vjoUvzu1oULfjl3QUUJTW2oW4WXk/4MtN
cS99CMH6WzbywoJh3QX+tme42ahUPAdTlVZtJRKnCmaU2KjkZyV/tp7fJGL1cbP1XMZz7epzKd9g
qOMQZXpIdTg/081bdhwC6nEopzBdHfoEq3d9w7s7Qvc9R3rxc1qxEg6Ov+y7YbysTNHzCpkb70FY
KMNK7gtHvhDF8WT6CRcJkDnUevce/S4YkbuLzubCpjY6ktX/4ShVoZlczr5TtanmHditQGXVzHlS
FerG6Ix+HB+BpwbIX9S71FUhd6tfLYkJ7YwSiPt3J3i3UDwughW/FSpQdPftDwVrOfaYXF69UESZ
Hy2548CjHsa+zO1CdGq1RnlkgyKOwuK0hlrktJlHXKKDAlH1BzfEHJemommn/Jco0uMJ5tGeEYhc
SBzYpHiY/maDqltVIHEW8qVgFXFDUTEUtE34yg5RZ9tsYrJLyeJfXQNthzGoElCNvQL1KSno1VUd
ySBbHHB9fqKBgvDpdC/eGpZ7tvm/pxbkV2+/rH4Wxpaw2tZi1/cmE4ta07Ds0437h5EUY9bPrIda
UKxHYFxV6/xRrXey4joO22vZGj8reh5vXJGji6oibFxIhpMf5WoEmlFvaNYA9kFVLe/to9SkK/tV
ywraHuC82Yg+RtspY1aD6qCsqCAkmyqpJCPYeeNbqJmAGShI3ET9kU1dtKcSzY+oF7BThg1gtdC7
k+3a3dYQ+JsK0K5xI97o1F2iAD2AcCl+2wX/MLX2Wo9kySTkxpqsy7kosaJ1WefgCwBobhEaCQcH
2Og0Ce7aD/GoQzvtXhxGSQy55yY69FljoXVSACeF5o5Kz3Iaqz5CEzfJ7WigzpOlvNkFimE1oXLx
x9DEfQPBuhmqvdOpEjAL9qNaUX14y5pGY1lCZWjKk+ezvJjd68rZ3XHBTpWOlbuuD6Cfm/FqXcCf
kSohIa/NFtfW+qlhpMw1Awk3YKXmkbW3yBW/w4k02D3AvCzMV7+g70XHZVpv+m0Ff3dpZ36CXKVi
O+v6JIvyi66oSdBZzwmBGtF7zZBGLFHTKvdURO9rCwCwb/Uh0Ot37a822U5zRIB2ULpBHGBtWo1+
Aj+jTyMeaGzWbPZBuXZF7SWLZK/L2N7mM7Sl8DyNC40BIeE8mrevldfP0yZ1THy57tcTVNE/RT8N
ab9qVJirPZdqS+Z2O7YyiGIirMi2GjaT5FUQN7wDSrvIt0nbz22KOrC0PU+aZufN0Y/ZFjyOdCnS
1Z334dhx1F14f0tTHS3MVQcKkTsM7mEpqDw6lGYgW1Ck91Tt24afSqs9/BJcxgnt47x4/bFyABeP
Q/g8uBSHtAOSLrEUm7YvyjDBUt7rDnrcth8ZKZ6DyX8qw6g/RFp2sfPCy2WNa6+0wHW1B3Oulhfq
H4Zw+oT0aZM6QDlJCn0sAA2fGrf/xbHD60dTyeo5WYJQnf5iujkGgDh3Y8hp0s8E14e3xaxp/FTL
sDsOpwGGcmaGJoqpdU+RVWAEgwjcTXfo/HA91dP4jOXkeDChS5YHwG/j0RHNZZM9ervRvm6t+6wD
YG64UQ7zNlWQNBY8zLI5zsJZzjKqIILXb2pG2QmMLnEDkBWOVzZpMCSmKeJ+tUMcWaClQSX9jCnx
jZlRzz0RTxr4XeoqLyOPAz+Sf2Zf9Luuqb3MLVGAGI9f2obpeHFCnlPG4mil0As92BwSXxCXonKy
wmH4ADx52apDO6kWrVl0Rn/h5lXtph6a+ZwE07V1ylu7VhyicQkGixRbtswlRCwGeR+U7g/Xqaqd
FNo9Dhy95TIOXvooCpTq6wPoSxXjFINNVNg2BsXSpJJMS8Z9+lY1LYwDHaZsEe3Rr4oPo5uXVYDA
1sF87rm3QMGyY8wEpMQaIP7p71+idhMJDGvnUapch0hmrelyQL30GEHQH58AGy9xO7o1DJngt4Ck
F7lOn3rFRmJrmg8/6s7ewv9q5vc1nIZ4bCs/qaJvPUGqoQZ0cynH36LlZ9ncCF/wwrUWsaBATHNT
4d6PehNB2lpg8DqAxGZ4a8tooHwpfQ5l//asTA+YoXPRG7bj0zKid/ebrwDM115QNh2LKYXrRM/G
MpirKsxbft9CGMMbb3AIjPCN4MjjICKpX/K4Ms517MWfWdW/B0R8YpSor7K4aAOJwYc7PFWozGbT
dek0oo50ul3gufIw+D+lRpE5YA4bbEIj9M+mXq7C69q8q+b9AlwCXdKWERKlLe7xekWtUG20S8uV
XsVgh8ybAHdzEzuGZSR6ayt0nx3vD/V3GIi99dcPtzdd6szwvmoFum+phrNCUvap7oo2p2V4tCLc
Yt2zl2GOvXlwd8ry4NhwAy2pnH8XdiWHKhpRZph52LkOyotqXH/yqDiN25Z2duIntV4BICvsbbjQ
4FyxXRrsW3iOc77BN4uIfkc9Naa6QdigXaJkK/tuF3L/mzdwBpj3NIvxC3+iFPcx6u4geUEnKPc8
BRC+DAinzJvVM/Hhpdc9KmXsl0vN10MBN4tW76xhu3oIPoqqIUcnEN7eIEsQe+F4Cfv6dfTLXyEd
oMR3wxU4APylHm4U3wzUjWoHTCGFVHuGYNScwv7gqxFuGfzCWHrSJNbMXhxtE6oN+6jGq5lkXh/N
MZFs2DmrfOWmS5ZFNMfBCcJ4HhMkhw7ALZc/ExkvfuUdlKd5jDtU4a6xgDuGoMyYUfiJBqLmVoJy
GGHrNbtwkbdCqifbS3AbIcQbfKjxYsOz487XsIOmUwbjtRLub1NNwPaX7rSFhR9brmGdD4PNJqP+
jHT+1M6WFSQwR9DlbYJ7Yk4K76s1b6RHeISysgQ86k0wnyDmbRY+UiBgGuk1B6kZQbxmsBwG/Zfn
O/CIQjLBsm2rVChBdptHElJ2qN9GSG5dUI1xWNoXYBpZREeaRn0473ogJB2pH8ZFucU95mGdSQu+
ZeTBr9Y6RztXYV4PkLCCiu4iBbOq6xxsZsHtfnVwuvjjhZMOMk+hYjz2BIzyTSh/uGMWynC3wfIs
tx+MQh9CdsKgFBr1S1vQWztO7n1p1HsjfR7Xpfe1letjz5Z7Xs10x5iAV0Uc6OegRaq+FQlQvQ+v
JPh4SxO3ZPXysu0WuFY/bGd/LQ3kd3G2UBurckqisidpPW/jHnggjpfRSbq5fl9o+zIMOq9scYX4
CRS3hfGCfILUcMQ0DLYueC8MfSjMuDhEi8+h/LWgJoi7hpzJ6B6s0cUuctsLb80NeBoqlvZr6MYP
UbhwJkbYa0WtC/DaK4q4+tby+tqvY4v3BgpiKmdAKPUdZ+L75MSOVF3sOn4QByX/PbDHDS/WZ8x7
uVEXzQIVeIeCQjbXKNWCFooiiktzRI0TVviZEQTKxOuwPBWDZ4crMLZuiz8BHSF8cAdsYOt6J00p
TrWhBoQRYSXJMAJnwT9nQ919HVTVgYLzAY21vBeNbPbRAM8VtBHNgiUChMFb97gaOSbaHfwklNDq
TAFkEJQLSLnqHhTs5wodGd0Ydkvn6YwO3cuiGDjmLtE0IHta/hHl+iV7SJlo9lXm+cAvOhj8/gBV
jNDxVzThbeAMuG/Sgj8jO7iH1WsVGpRIYAcrSABVB5SCFTgZunbp0ECa9xmpsAM4MBYbvzDY8TBY
SrdGz2s5QMgwPNEau7AZ6wev8OZ1aj807Schz8sMYrnrloQz5SWo+BMY/8DgJBepsvZoeqASReHt
yViaXBd9ny61unt1+TNsIhL7fEV/hvO9VYvMZPXLAlfO4NighbTrHXh8HLnYuDAIebr2m9oF6LkW
Y5O2AfOscPJAycBDGhF+IeuMa4RvqRP1f/VB89JVHlannHdEQwf0SNQeZOTlvsOfIc8OMFOmv6rC
xppq8HVwqGw7CDR8wMt9DCA8kum+tF1cdMgPNc3D7LQ8xyGnQXS8yKCGcLteENtAaEhPfD8uOIhb
c68ROdurx/MzQY9OfIWTU0b1kUTOj43y1zL0z82MZapW/T1KVaScmmNYdF+NwZ3LvABCDRlFTJj3
4bozFEYL624d3D96bm8A8udTgIq7AD7z1DDUyP1WX+Fbgf8Qfu4I/oEXidNM1z9wDstERChLrLdd
DDMNri4EYaaZmt020DRQFIZE556CCDQQrJ1FVVklYN6MC4zYYQaVCBEAmnM57mpNcTlTS5FfY08W
9VHCUOInfTAGuG3A5wQTWHWnHVIQQQPsLASpHPJhogECiIA0rNUIYqMfDu3A1MlpDJb3ttu69gxW
5RkC2LJvVn2OCgXSroRNH/yghT4NzJy0iL7BvvF9wddnFAYoGF3vBQ08TWzJvqnXfG6bVjsh56dW
BR9N0Hc5yPy6/y2c4SKH6nMETtSVfrnrigIyMXlQBQM5hcK9tLU+W7EgcOGOWRnOL01nfDS4IIrw
zvuHIRPGPlCu1BgdJnoUHIoTB+K0hHE0wCuep+iTeRY3rqHd1WH8awEuYsCChHKwwAdAHfXeNajF
cpTy0Pshi4n6sCOcqH7jv9A8gGPZYDyu4PmsA0I3cZA4TLewZU8LUziR6K7ZuIWbMokE77yOBw6S
SHvmdZuGNzsomXaQedKSIi4YbeF8hDOZzNvwGY0WFpXwZL4trT6F84pQDJEAjOJI1tFNsjLtAesk
SzhwIFLBs1MvAq7Y8KB97UcEkNFHxdDO18Vl7xzXV0ynageRByyELiG4YYePyrHpqpysB/ofg0F6
togbpqWDkoYM5E9w9jcV5E6ru7RuAmwgdLHp1nrjqXfbD7Uii6Bok/XB8NZ5Btx2OeyBSEVooVUe
tCg2DZvhk00nOEO/N+DKsyemmFQNMD74NPHmiTETv8k8PksHfZMTIJPouCOsoQ7tVo1bJOEPZFMU
okxx3MD1Igy7A7kwZ+AASKNn+uCBuANsdJl8pJ8QcEOfNr00sLlwmeJGgEMPVaOQYHHxzZOJ0C8W
T9Zz5rREqA7XePgh6R2uAwhIp+YxAGMDgu4jBO6UgTd/nyb9qcdBQuAE/NuCU2PznrbsZWLrdtcY
tZB0FN9tZ3mCbLOCfgIj7sd1y90nVTWnooB5Wcy2TJvVvw6CFtCRCBRQ1X7RheE0DcHOhe0H7gws
ZBHRneOsWIyKnwKtx8yL+NUdNeQ3ZL0YPba9SaN6SfoulLkw1acZ0Xh0tH8uwFlkRR1c9IJOsa9W
hcSUeJl7K9KoBRjr49pO7ETOCNQkRT1KGDIusAxJP+ute+5Y4B6kwWGuB3rAJsSxUrtJUXK4dYBB
fQ6RiIQ4rOdJ7ERFXNi83rENQ50WXKFSKRw8Yd8A8PbVkAwM5j0gxOcBcSmAONCinbZ/1X3h7iwD
57IN8tG0fUlIfKlnwz4pafE6ru61Z8zASp0v3tbQfBM4HFc17ELEkVFoIGnbKaN2OGHzyImi3ImQ
HNW92jkeFKNiXZrL1MnLFI0Q/SY5XOt1mCCaQeMLq8HfP8ylVvD2WEK/pmrpY1ptTmxZmbOmI/ti
FDum+wbLVP+q+2ZO2vtYg71oHAstgtEePAokneohEwMNWcBBkaK5PPLRcI0hU2wrTvClr/ZR4aJx
FzP6bitjKoEkrzKEpbmBtRcA9HTcNOGC20vfJS5p0aYDxNDeK4uncYFqFDUoogFQw1R47UK2n+Ss
4sUdLgvgC4jcp5JCcigC0DaEd7e5cf4QOTgJMtxrIsLhvjn9eV7opzYQ/AGA2BhM1u3v/wrRMadd
W1ZQ+5hNAztCgKiWdi9wZBaMPNx7cE2TLapYtMCiOceDLpbc5eglYRoMCSP19zxBKhTl8jxBWh+r
8rtCKhG7OdxSaM17M6G3QT11jMBD7jmI1LT2HTdxB1R0ZeXpnPDhBRTITVernwgCZt7WiAr0Qw3B
Q/ZHQ8ODeFxXFcEnp+Gk0M5b8t7MT7QyR9qQg3Ga9VbZ9XucmYu6gCWBCzigmeY2BkndAZxaT7aB
1OLPC7qbwaLkVBLFLy6mx/JIpByCzE7F3uvnKmbt/Fnpec2dqXlS3kqTuTHf1dZ9mMKTGXOyueBg
zdWyQYd3fg1ugNbI22jmtc3Z1DwtogLy6Nw9uWF16R/2O3hcgwgUIQKAvC3P09Z9tsMj8efM93Dl
zYmr7lyE47CTLkCnRsmL700fI+nhxZRlnbZO/P99x8fIBoKBCx6Fz/e/+I7/GGT7T8vxv777n0Mc
Asyu8ZGx8jHZ9b+GOLj0PziWEQY8UPxPF1jhv0xH9z/cx0iFh/OIEQuPGUb/8hwB7mAkNkxKCq/y
3/McmesiwfV/eI5w6zFMloWMUZdB0flvnmOzrJgWAbYxJULVCUWr6fd9ewGf/rGgLUChDZJfU/nQ
78b9ko0WhTvuVdjhrpnTBf7oLlzbJ9G0T4Unymux1Q9U9knNmDMwykfxscpf/og2Iwz7P/6oSbZ4
4GMfJdbKnET5f5ds/RnnNvy31naIl7LlSiQmNojG3/MOIEzF1jWrkIGZQP4fopa/4JRrdrUi4Y6M
3tMCr8ElOEuKGkTQPBGQp/Ajj75lXqLnh6M0LPu1mMRBr+jR8GVIzipE/YtavAM3gEl2DhVkD9Vx
qD0GGeewnp8UvjguhxA50ZmNGd4dFNuxRw6W1nkd/Ik298VbCE+8WiJSZGY4W2zOgQmco7o3F9OP
oHzmXFb2tamjX0qHT65ndo5iN/xtBxgiUPc5hfTo7r0JHYJJF8iZQw86EV2qi5i08U9+u6/VuWOH
EFQs4OvEBbvfOjphkDEehseUwMtqUU0LuR3o/GsbkFY/cX2dxi0B1RpL+J0+QEvRA9tpj235WdIv
3p8Y/YtF16jcqQEXFd5BOb2EErJ7kGPRXtXk4k1epTiI7hwRZ+c037x+aubhSYJ9q6IymwCRDC6s
vJuhxxnlwjCUh7Y/DgKlefhS4IJcum4PJi2eqffLohpcxXo0zN+7bEEkvtgDBYxldGrn6rObAVyg
DvZlvoRNrmFDCWfOqQnBk+tkoIBgftq2yYGWEaPhDZ8mZwTI0ySmF6fmIZq/BIv66EmP9P6WO/zz
UY8VACvpdETWVt2moXnl84YyD/ygPLKRZ9r8hNr0XNbXFd01znHeynzFywrBgbHSSWd87EZiBAOY
eETctCY599Z0WspzsLCsn450e+4xCAIgfIZ+6OSRE6f9q0dnOG5RdMP4lawEEN/QJ99G2TT+jMCZ
YdppUoO5ifzd5sAhRaFtjH2qIdJUSHFJB6Bh7rLY63eDiwSV/wPydbJOu1B2iCehyIjoyXTHg4ry
NURSd75VK+Am7KEu2lJVXMoZoPN2feRLjL9lIji45e9yDbBet1hJSCtLvAJqJ1hUpj6E5E6aIdMa
pKZxU8W/yiZnGtEwfFbgvoEhXMLIptv6p4HZOz3u6s2DmP6XJkNsN/TNqs1WH3JBsKTcQwmd1eoE
ehzF/VrcCNrFKjwH7cWAXw69/hKEu4Z/TDtFQYE+kjHPeoHqrt8cF2NFkKYw9XvBnQTFfB5tcwaf
Mi7kY8PQw+PcCt0Cac7rCAauN+YJcXkU6Wkl0UEE4X7yLUZWICdKAnEtJR7v4O0KL4CdWW/vKGTi
zq3T2gPPjPEFfcHRg4dZ0B9wx94qqKS1wKtwfZRQPJtXCDk6rejBwDxEeyz8G+1vyPbFjnMj4jn0
bgYWTA/VtIyOMNEwNOOnuwK7A/FO2C6SaNB4fVxWLzXIeE4gbSGu8upcBBw81z1Ezz+BRKuLzwY+
jYvnOQRLXo3T3ldNgthgzsBBWKQcBRmeTWNf+PBkvPXI4A+5ZbDvAHrWrDuQsMzA+qWD5yZzeAGu
+hE6/Y6tp0fIDJ7qWAoY7cA2OyQ4t6Tmt6ZTmZ3hhh28CrZuzY8tYUfiXrAZa74ljQEagtpNIoRX
SciJT7AWD2146IN7BSfw0axG4hOV/gHCwmkofuk6Ao78bPiVqQKvj8BwD95AoCWzGfNqjQ6jW3po
pW4VCvip/eEr8+ZBcdcBy3t7demSWuvEzC2v3aAPA0yZhh1V5+WaXAQUCbVMWIA7De+0CPeVMcgj
vK5Qf1mJIK4P9Y3vma73jgPbo0dCY/EOej7aoXudJGoiqKZAJR55wGQKECxQw8vseK9FQXfV9nsd
MZdE7rs1j+CCY3xP3q1Im8LRh1/7qPZKVHsQBSAczxnl+4aVaCycdF1PEryBMM8WOqZxvjbYUe28
YldP0BrFlCzRuF+VRrwD/ES1H+iwq+sgVxwJV78tr4KBLA7lbUV6qSgnGJ7XTv7EzIsdF8PBwR4Y
hXuVS/27r3C0U4HyUwTnsZOn9cBweNH6KtyXMdz2Qal3wXTetuJvmwehrGG1B0eJg/X9s3tQXO0i
bzsGASgaZLci0JNt58XS6Ays3guOhdwZp5cOJSjgBcylgMBg23dSioPH1X3AxczC8SzHLhXNu6Uw
y/uTpcgqCnh4z37w6k9zMkAjthXMDGubH1EtTm0JOL7JA8TiJj7sikZnUYlbt3fvATnTaNgRW0Dy
hH1RBd6nhCkaeFdVIqGNsxHZmLxzwIkSay8GwUg0eVntRbsxqrMACRfffwM1gsU667gF0okwSswR
S1jdFqoFPuLp3W1x0YjxVBbOHxs62YrcJ1rjexVs9xDNlZR95oQ/a3IXkUJg9c/KX6fth6rZsQ4b
uEFvvPhuK4TQPQQfaYRzY0oQGMnZiNRGr/u7qbwTtd+j8XNXsEOh8Ij89WuAjRra/jDMCrOdSoSN
gp3GuemG6wzkS2cgsS5liyuHAg9upnyCA2aRMSBrvggYplVXwfxc08D8CK28bv4uWrD0oAFuXZ2Y
7ur6IiMmOIA2S5n3XMk9WUjCH8t9e3okdmfUHIa1cGyPbUfSd+rZe+MCye9+1pGTlAFy7tWwY9Nf
a/RhW3ISBHl073v2mhjmU8+WXBZ1Mq0Hvh6BscSz5x5bcNwiKnPFzq4l6Uguhd016FhNi/EY8jfp
iqxV5RnE5U9aRk+IRCRNIO7l4yZbp6xizxBFEf3wnjZ/jwlWiD+gbnFlErRtHgp42J0++N2FfCug
mhWchAVlBoL5ezafxv4tbPWxRk5CkZz6at+XeAqNih1kTRnHLnbHY4DAnwnWcw9UoUIAPJqenPDO
cQB6Cf6mqLZjP9B60zpChD3a9eVwJr2X1mEFTP+EwVx49+W9sDdWKhywOFzZdfDlCfrqS78cXf/G
tv5lgBdbH3s5pdgVSAA8V8iurhjqYTAkq9SvngtvbbHpPCB9AlO43AuIcH1pf5vex4oo0gKpg0oU
MHcwUsR1X6rxDfeoqj+K6LcOfpfzUxC9SnfJNmsT2dGj1IdIAkaZzvAnKWTosfyoIHOrDcom2VI2
gshnfW63NjVyyjuWjvS4dGJfVzKJXmDjCy8Oac7x/Ms6iYqzd+PTtUcsoYPl1omngmNqCCa1KfvS
Ngg9TgtgjoXvLN4jBbQzVEARy2UvEb2BtxlohLlg3GDIDcKb9eVhFWHMypHlmMKF1C1ygJj3gsPD
HeOhrN4RfAe/fZPaje8bBJnH8JRheJ3b8FIPj2AhlEvxQtxTWGogQT9AyGUY/3SY9IKw1HQIKn3B
boiZ/SMilGweZiJgc24K/+AcxN9iE9Pu0Nf4UDBKgogiX/Sj8sq36b66XhYw1IT8Abnfm2LNYeLE
HYm+MGEi9ZEs7uG7Wr/JN/JBkfZsF/s1lt8tpli57KjHIJvVqVZNrCeDONWpW8wJhGDsrq9Thb5d
J9hu0JdUzAiwK2RZVzj60nVj4d5WDKLoS8xi6DZcER7Y7J/Bf7J3HkuyI8kV/SKMQYttJpBalFYb
WEloGYiA+HqebAqjcUPjnpsem5nXr6pQyAj36/ceJ52YBoiUHKsz3s0Bs1Q3X4ukZx4OZgBtpTWD
7Tzn9w9Lme6zWkTJTOwNtSqe4dSAsupxr1cEa4bimlvNespwIjMHyfm4NWlzT6b5wQWWZuMWr6r4
kqh8/T3cAo2V7h21Wmzw0Dka9VCvM1UDy+F3a+YuHH1cS2ImL2ttzJTBthJ7xR+XhrbGgtkG2SZZ
jHVAFFKWjN2d/iDKbTYWkaO2bkuNk1DE1VfnZk7zjla2T6r0fHMy+PI6zvEB3cTGwqeC0E42Co3q
5rzX7SHqDRIchrty7PNcDKuuUDsGr7yJx2AsmNaiGDFfGedLixyVks9u/B+oNqsZM6qqsW7LbmtX
87a/VVHtXzm9inTZ5aRgNGVuJHOenPiXFmQ7hMlW77EzzqFkntgPknLxfeFd7ufvog8itxU7ZX4m
huCzsaw8t9p53c4k2cZdrWNK31olgl/3qjkIgiUllFi1PIYJ+W3R157eretxMzJyB55xnvJrNn9i
3ljjwVgZzCVvcQblc95wqqu4ovouDrxpWPc3frkznDNsiFUyH8bhBCxr7XtvzlRgYRnDJtkF5XVw
91ppAKpCZp46MtYqlC/5OGOA4O0fThUlRtccW/dM8IJHxxXsXxmRcXIefCppEF/4315qcY2dYWcy
ph3qp9b5aBXWB743PbuURNPrpF91g0KePLvLVcdyyEg6oXWS5bedvSzjvPescTcPuOLw5Skh360A
SoGOekvSRWwpZqCKeDfU2cr0TjD2Cv3SNW1kFXsIkLupZGAXJytW2UVzoO2r8zxT33lLOLuPyjm0
bbdLppLb5thpH/BY1janf3vAUkq067uvCMLnyY81/JbBk6CNktVDO87b0vhMu8el/xoDuR0LCiHD
imyCj76ydvr05gaY2oZs12XHLj3oibvBHLUntwrEr17lmnaaYzADTMNAda4dmBScPYNnR67/OIzd
iosOQgv2E1VXYbIAweIJOGfLIOLQuMdy+TVmbgF7xp326fV7y+YE1sgR4h12urAz1Tab4mcojZua
BLPCCdFQi95cLpq9qWxjtSyPDueW9Muw9r5J6YM+gZtiIgPoUJ6K+uwWxNjp7gyneMw855Ab3V6l
WwNLcErdlbhMd7DHqXETpJ/V2JzdGQEncqtiYxptSMe49scwS8+9P0WSFGqL66pa8rDKf5x8jgK/
Pg7aue2eJioZi3AkOWqez4fmkMeWR8tvSedfZkpUNd8JEvix3m8XfGhIKtwZ3atiHgUTMlTGdBSq
PTPgIoWsDk51nf352RvAT3SE/xlte5A6yFpKjLRBe3AKvGs+BAfjHWs2ddpjWpx9A8RElb0MvEte
HIdlfd8ad3X7ZE9fqmv2wkd1zuawI5RmzC5AnmNtN2tt+GtbTAljskLkOeH0X1XmfTxW/BLzyE0Y
PoggMua3Rb3OpFW9nfEWy2/AE4Ga8JnVWyytJP4ey7elvwrOrIlB6WKr54KeutB1skJqbXTD2iB7
OdqvLgOunhz6Iv2HZPkcIVEMjX9kf9tJwWiDzhb2xsB8B9OOzhNX1qqtnpa0jYyFtKs/9+9gZ17K
FHXM5U5nSDbWYtchBjEJhlHzvjQMVrAzz1y1rant/NGJmulroV2085d5vAbwXAw3nM3q0DGTiHHo
BN2rlTNrdMv3EWHOSwPyt+rkJzO2L/FYOsaRKv3gd3jtWlffYO0OzfLie/kh0b0NIKL9QGge0KOf
vChqfodz0Y5fe1oCOfVbMjbcWzlPv+fSTqLJq0Gqak/OjRyIjYZBbD0FIV1lWFf5s51REuHGkJ5N
1HRcD+a4reu7vHjy8VHdkJx0f5skZnKPRWVi3kto7CmtHdAZcDL16miABAITtBvcN4LiFJDpDoPm
eTSKk4MXbqADbpAvaf70Pt6kiRbW/hOOsCj338vuVebu89xP36BRVsGlBgNkSZLkMKgaM8rxryt1
YFAPrWif5iTozWcva6NieAYm2KZXoDIbs7sz9QkP8pFRG3GHATbDY2NeM+PmzrGe4wX7taNSPpUU
dAZ5jL8CR6Qo6i0Wgy1zo9eYr+4I935k4uB1DJTlsJ8NhtTpErbdjxB51Pvi2NP7LH1+HNyQMPTJ
q0HI2MFjdjv+rzn3SedMoB7UOphPeAn3jkPEME/Xph1vbMbSntoibu75PSzzRmE9MX11sHFEJ8Y7
F+FOfXMSuOIhkScd85C6TsFTZj+mG4ML11A/3MRaei2yFw/QJGbDpXvNy3s/v5uJHQ53VWMeO6Yc
D+2wS9L9EGzEs2HvC3UmKVloWywuIihg7pb4DrnFPrty+S4qYzNpVHYpcFPTWhMOYAbMiCd1M9z8
MBLraqvB01vNv5VhH9ysI3EmsAHlrwT2CJwAkWB02Nfe/ejfDQgchLqwMh+1sdom3WbkfB+W/Fwn
+Vq28wOUX2TB/DOYmQN1zWYAFGlXZsjiUPz6JvrjBfdLpDtl2CzFZhrrKDe5/1S7Lyg2oNscdOFB
AonXpkMZRfi89x9rXgys9KadHDJbW90u+Lqftpi7QswxO0HyzorfteXPrVP6s4mbsV0LM32DEgvi
xwubLvn0DI6BW87APWV9cgu2RmOD2XaSiHq467XPxHvUgvrBNu/tAe+pD9xnWokG5dM1UXNfsaFS
EQjGqRvXMh88qYXFPG8d78s0dhK1fqgN2Ie/+vxGNQ+9yXu1mm6dGB96w2xPfpqjOnMW2MtC+o3O
rbgM+bWmETA5ozxePBAPK5zKaw8jWObRxrbjR1t8uhn+gFJujZazHkRJUg5b72swU5pgxQ/7rmwP
tUNfF5XJb+U+85+hh63FuFKRYrbq3FBcM59d85h94Hi+Eo4IA8BX5XBpqq/Gea/HYDVU6a/WcVlW
8V0AyysbvxwNCCqEFvMl9fTz0IDZ5N3WzN8xuKSL8Ur1zfwMJoiW/XiyjHzVQSwr0L6QNKeJ9CW3
us3EMKWc0LY6F7qfF+v8Rn72npPqr7bJCcTXCjmssIgvGACEuSXtgjBy6ZIlFfTmDw1+jliXq0WQ
JU4xXFTrvtQinRj9Yn/7pIP9Mdi6cfrUOPPBt4M9yPadjs1XPc85mEcmrR213Ri8utWfU/MMDv7N
cogGLMpNXEMN43btkNXscgvQDpubRapAbfGWR3aqPQUb6+Z0i+knPdq5EaqzK88NHojWI7heurux
vHhtM3Ou57u0TENTTns4KIekVDuppY/sEvbL8U4N2rc5BFHnAfQgC6+7wxYO32FpmYMDEFF9sR+q
Pkp8jK64QOrySfX5r5cCPKGxr2ampstvqbZp9557E321uurkwwTcFHijPr2Bz8hosKerlvWUUi8O
LLmELBOUytZCaeu6sxXErzPJVM/eZEZz5F88YlZjJMNP8SqXp1vD0Hj9++Dy7Ip555k4ZGocchqt
YJPS1f9RRu0qs32uAotE2ip+kBIpL7bbvRP8GMsAjDrb9oPY5P5BTNZubMVzUaNW4cfLJThsfQuG
+dfTLLH2g8emZcik52vfsK9ZrF+bcddQbtgxrl9EAgKq3XaYVEQE+4TwfjQc7SE3573om32SlqRg
KB3RBJrW2PZyq4vx0nhyP6ZX66dB9B318tNj5MFjcZuL3lOBm8ajlUiMI/Opk/3fhDs9AQsIwg+s
3T4VRPUcANSkkBsXtYchfNqeU3U0Oc4SzKmtAQJowpPvjO7ewomZFMdmvgENzU3cQA+eCKt6nDQO
sPNMeitDjPu0WjTcIwiO/fDoT/LbiofwWLj9fiRP0OYPS88FU2KeTbt7j2tttpDkx6/YFpHLqAJv
8QuzhYegkNl6rkkkwbmqdEpy+dAEWtSb1VanlLCAnGmOuzYRqTXTeBuW8ZBzaQHYfrollpti1lea
/slAIKxiDz+SsW8nMIGzWJfx/YirRWbt3WD0J88j2K4be6kEHcW7PxKUuHkX/b7Bb26C0pqb3S2T
j/YZJRkNd9lEDoxrRVrMg6yOSWoV33WaWoFAxJc+qcciDd57P6HuhW0wPhulje42AgQa8dX9gCaI
BC9/Y+hRRuvY2ceKuWKt2Sfcqh9TRTBCPPcUm1lu7QnbcwTIneacSz2OXKZzy/w7LT9S0/ZUTDgW
wZHhtEtNm5yDqn/JJFL5DAcyhXtBSaalR8qSsRcv9e2Tl1LUCblfvD+/L891M+GEX8LGg2wGpsAF
Y9ZkxBmw+SzKfCEiTUSf8F8Noq4KMNQqhRmeGnQ70prEzfAxFM0uzY3QHRi15ttWjLscZ8RYv/sD
d1OPGJ0k2k7V2lo2mwnNAkbRlUHJyMtRk6/Quu0s7ochPRfzFMY8d9tm7ktzDYpP4cONXVKWCfhg
PCCxAUjsNoRLtBcOzbAp7lzjNnceN0V/cezl6CwBinF85IFcjJiXew6L4gbQllfSnMJQG4DCR5P4
JoT1HYsGYT7hzEKiRw+B1YTncGg3NoaeCk9T37gHYCfXuMLP+uXzQsoerBqjIpT2NTO8t7p50Ubz
Wg63yx1ZIRvv26yMRqmtWPz5UNObx+QSKjrD2u3D5r7rE+ahGOL7Za85WKqL9jGX81o0NQLCu22/
ZxAC+AVYmR56I6/UAoCPFFBZvXgUv73y0ObOBfSkUqqndqgPvRN/szQxI7PT7jJbPWiF9W4KSiU8
b1vs0kg2etTPw8GCBdBJ7TLNVEUY2xVMAP0f+DL/ZUz0SNyiN4AOlEkXjn4Bn9FrF2SNbrywZmBl
EWLUEsQcP90UdJH5pgb6zEcODSH+yWK5qWjKyiJ51qB9dN6ypT0N74g7gFez1v6wHPLlp6jtcBLk
2xrrLc73ivnWbL/a2m+LkDKJcR3UbyAYtkCIV2P3M1tby6Q7SK8D92cMyqWFBdObT9pk7ObWQs/P
7lvyEBgOgYUNhIWCJt6DBV3fIJMm6YuBoJay1m6a7204Sj2+HRxsFvjGel/pGBcl/0kMohdfbfBo
5tquhUwd10SSh8sCvKR9MKfPsUYUsqM8oO+w83DmyY7GtFOWuJeL/+tVCCncDJSyw8SHpP5soMta
ynlMq/GYag40pPzm2IlGMhUzUCrMyWvLyU+zEl+ZPr4TkFwZxOvAETGAcXcagxKDStALMO+dpwar
nTLxDdvrdhnuJ0nt4nLqsxIOpcdg34JawcUbVuCuf0cvfe+R1hun4DCx5Lnn8JOzok+YPpaYY0F8
NRXoAVFjMFseCqu/cKA6zqOuVeA/DBNOB3xwX8VvpW2QFWZTxyWw4aj3iVq1JSjFpXskQHt2Jgsv
F3FioR+xT+igRUcg5Ur/Vui1fXtYFnY3TiSlQapg1kat3Y03ihzY164tEwhiBGR9rLZBn6ydIljO
Dd7SlPCG7Mfu0pLKibTOwN1HeGFwyc9aPRVgAL4q0jWfOAj6rwN2K40t3PNFsmBFLRuCVe99A8EW
IXYmMy6jRhd0fUNab4McqUVAYQEx5EJinIibZqW65LHg+GogmPtW9lLaIEfGqv5j68e2Khp/Df1U
XyvJhIQYfRw5xgzi5oavqUGhrb35doMgW+C05n/SGBIBVMHSlo+P0zi/5M54N+B15+Nvm+Fw8zzS
WdhV91hO2BsTaD7wVTCAyrw4xVk/kc3g11lxe6dGAsrLIz8J8R5eOwCQPJhcJLLeBmHpRoli78GA
QbMHNFJ0z4YyAJZVwxwZQlwKbJlrjKPZnhoyBGUAgCwzpx0zQLK+ex8d5fbwNkNxn8AU2wy5gYXY
FAa/lyaBM7MQ2bHJzsZ5VHXUvq5VnJIFZ4jjM41eEn7wGrjRSuv1MtQM3NNTUe9ks6AfjTcbeZ19
J1yjejxLUnDLn+ej7avxE7ECqhiAxFBjXjPFTDbHsv8hZLgCUfiLGjtzIErglVRJ18EZ7ksl5l0+
vXTsc9H6TKJjanNUOn7YCmq3ZoE/qROda81PvIIfdOP+yo1FT+vY/HZJck4XK1vBYZ1W2qDaEA7K
h50gqd9YSp2bdKe+ohOpafDQhqEISumGNUHBwSzGgzv2uMon+8dMqL1RmEH7ABuAoZw4TGiR03Ab
eOML7JaobNjjoDH1A+wEQs518ECMzBpiIX48yze3XY6oCK//mSCdF+a87RH51V0OkGatEw4IRXWt
Bgdfp+oB+dySoi4tBh5PiuM60VAmiuTY+eWjocvvVB+pmRxr6wA7ORg6GvRtNmVpz9aNgZe+uNqw
hEwSKRIyOawgVr9gwAkAFif0zXp8sBemFDPY6a3TyG7dgmuDNM93IZG6qfqYgzCbKfvvYsbvPZKe
EJAOoNPlf0qmDjRbIUPzamqufR3KlD+rRj9SSdowN54I1jfGnWbds23AihLcOaiwyWNrz2er+koK
VRzYDMJPrgEP03F1AqohpZ3r4l3PzEhPsFr5gMmqulRh3/cqAhnA7ZrbD7XuLacq+ZzqKgsNm4Cx
ZCnDks54nyq7X8etS+sFAWjUekKuRfHgu/irPY3hTFBfB0Kdm6oUKmSD2d002DnbAIgIeRAX16Mz
Hiyv2aQdAQnc/RTBDrTbVlqnil9UaNfMJ8f6OQ2cnMfoys0Qk6q6vWky9c9eh/JGdA7/GoSqQVNb
JeC4ucDIorb3grCV4sQ8gI83OK2V2cIE9W7I69Emnu6QOkvKr9afPx2yPxjT+VhPDg2R3aPuATWI
gPWyamYyVwYOtEir8i8P7MLcme1G2XjauqJjfOFGnojFFjvblpw00DouGaAUiFKmhbXcnR8mWMuY
dWEQdGydSIiDrWeTyQQPbMkWRMpUFis3o8T0HfeI65lrPNWCNaYEYsOjvO+R/lNjBB2SPY0xAnF1
GxTpZP8RuG2Cchibk0Z76rR4N5iNvwkMbeXlHqJDi7Gurgz/Wk/1HNVD/Nzy0wAIKrMNYwqPPBFO
kwmZyUenIrBbbgjSsH7GCe7cGicHcQXGlZa6c+Z22cubYXZmFpKn007MfCnfnr+WVLuftP5aWRY+
JvXLG9sgZmNfMjQNhMhsPOoVQMy0uEX12x2dEg2CUTLJnWM8ZYYdtTnxrxRfFxNyE7Oi89NlM+ON
YgzbwinvtcaaaKdgGaW+dlEDIMzG8ZKQw3w/dIRbZwazGx/wBVxwHNcSEHNYmRbbFROHcA6ELogN
dzZbI3iU82cAGY4cBMp56sZPgZNQMlaYPgodg4xndxAP/DvAsPiC7aGOqqX/KbtcrOPEBK7bjH8x
8ke95PNL3L+NhXdvmjYLjTT7ecnF3sQkiMRUXr3gt5wcd9stUCBiRBagVvtJzoclBfKbNAP1K/HN
vSH7RztrSx7Ie9NnwTbvMEMQWTIw7ndpRGgawUGL2MLERom+7zaEDeJ1MWUPSYV+PNq8vW6XgBab
3FdrDu65hAHaGm0eFswFTMN4bDgpU8M+5QQxfVdo26FrbuFk0HSu0Hez+kuk/U4wMudI6sgMZ84d
sTmiguOr6bakpxbAwkEPpoutAh+GNf8mi+8xycBvqs/jzc/+1tm0hiQ28PdBX61jO163wQDPbOwJ
IuNQL+FJrdOlqtdOnkUN9rlNKjBDaR7Qx17ph1wrT0XC4iinyq7ctbBiK+3s3342t5eKEsi7o7o5
Vb2V7mLAFXw39YvUFwRGejKNfCX987RtdMjaAKx3RON50YCHxw53r/BIcLuaT4i8pVSKb785pPzc
JIM8dKraFxwmTRVq9Fj7/lYO+BQPzZAaG66SvzFJt52VpwdGcqu2iP+WuLaYCpGwEJaNUnpDVetO
sONV5N1Bn2GQTdJqgoKlhLG3/Oo9aCbjBD79DrNrEWkkW9asPiKq7rH8wJiMDRtcmUHi3hRVR+tY
VU9OnQTkpCZ9M5bVX6yTQGBDw5+gR11qTUbtlBp7vA/zXU2WzSiqIx78hde2qQ9Z27/IqjDuKarz
3cAYuG0y3jTJNQiZnOE9JWyIz3CgrWWNwwzVVthbc64MUhAG4GYDb5oQr0El0o2exu2W1Wogm+GT
xclrY/P42BX1yhodZtyGPzKcP3caMpg1wk2btDgPjcBEYRamARaj2MCIa0MIgAN65jlNre2AEhQ5
LulJ6Q47OSb+XQYJVCnrw6MkhNzhIFJ6L6AumxMTjl+vWU6unVNFjT8JGbxVXGKVWgD0uZ7LyLnY
OfFPz5GGpZJ1O73OwKnHtGi0wbaIy5ci1epVYekDJkv5pKeExYCMOJvEDGgNLHmUt1vSSurgmHje
+2jCE3IzLJHaMAvy0t5nwEdTtjk3gPMtON0umUsnnkwmEF9HPIlC8H/lzU/Q1UB/YnuriAIWdMcA
JWM4ItQDcd9cvYSJS6JKpD5JJSmZGbiZ2ltVRdM7wS2wxux8I6ZTudY7T8d9VcfDibmZzpUBYaV9
aOw7WcDctRvMGNXc0o+67UmY4FC80ntHKnybAQZmXjcepMEZp2JFcLEkjto0bCiwisxE0amPzaC9
u2lS76Cxn8ELMut3TI88SMYUnTUmYZJMHWbAelNvRxQHJwOU7zL6rJsTWy/eDFMl69F0k6jR2jtN
LyiIs7lde1mBKlPjbDdMc2cUnEnDZONTk6RGOwg3bYBgYHNbTmRB132a8yfhzXgs8FkbhvLYVkgB
1mjTQw75k9uvIzTofYqYc4NLeiIMyg1O2B1PNs6h3SgKeI+ueZfYsc8sS8Ae6fZ2EoBbn1FukRFD
00XDoKyFWDMWrwXp7HD2SCTy0UOGEE/NHB/ZpPECJ4WNCMxVE0r322zujzHaXwEk9TJp/rkUki0c
AFNni587icV7E8gvm161KaR3BrmZ3zLp+SZ263fWwBGSZB1ZJsbgwK2Rn4s0+xCDtLaeYq1QnhbH
scrgtIAIYTgze2dtkdrOHPWLtPA6iWI2NiTmH1sTldQfftgQ0Gz6m4FrHoZvGGF5lOIrX9kmd6Li
rYTLxOGX5IcUk5HeLmcD6PSVCzHbaLnPysTe4kbMfBws9fKVZqN1aW/4Z8tjdQv8AwvS0alq7sAP
dKSAo2oicjfVJ+qSIxDM4AQ70MTSAoE4QbxGXW/4IEqdRD1IdLyAdGX1aBCuZJKasVakTQF6Drfb
uq4G7Ng2loiJcGLF+gomYmloAXnphffTCXzULKcimt7ciEvdFuBYvp48F9FirrEuJvG31wKWSfWU
dBCrPnCSmOSx5q1uMBuHDpKHAvxc6OSMYsf2PXczebHYBb9etLik8oDbpqeMF4byMxPEF/sY61W+
tEgyBq+v7ctvUGCbEqR4SL4AMkxu8KuVmFeq4kyVzAuz8BlCKiDa7jSfmu+cc6JzzJJYWKIJVqV1
qffCFWeE/x8F+icKZBrEdv73KNBR5p98kBvt7n8uXP6vTU7//DX/ngkygn95DvHywKFPA/hnkPz5
j11M3r9MxzQtenOGElD/+dL/uYvJ+heLmyh1cZOQAPpnT7Zo/lns6rCmybI88ISWZ7J74P+4iwmC
4f8IBZk6m6BuiSTLc6CyWHwX/x1E2POd5QvBIdi7EMkEeNMMRs6u4S2qmrzFYoKhdh5oX+YxVQfd
afGMi0tigJ4PbhB6ay5Qv4axOSXJfJdDqo8TkolS5YegHv6yG8v+BrVvoNsvrF8Lsd2+ci1LLB06
7bTIjVPKWrs12+OLg12Cc3cxHAy9dewL73N0DVpfYHs2WqxF6Kf2kpc+1h+LXr5Z2kCZ70C5cq8V
jvj+ZNdgX1hQ+cnTLUNQUNwFFm2tVfAhbQ0YWRUnY2FA78rBkGiwtXFTaxZ1IKBgY5kdpoTYK21I
dF2b/1Azr0ESsbLCu5KA/E4lPLysGrfKepk5sQ3IyYJ7oxmaVwccV+WwsE1nKCVZhyIG5e7S1L9Y
LjidfPSW41Jz3XSoH01Q4ILB2xv07A7C1exjGjROtTG+LqjsjmQ2rAL7r2mS50XVD84Sv0oN38eQ
MCMPGMKq7KKNWrmqbhV7HZP/1GdE2PZVD0xvXek4baocodtmBFgYXEge8jUhR87e2WKHSJUy6GR6
n1Tm61AUmIvG6tvqi3EzZ/xFhDyglAsfLx8bT3qdJHut0/4YdvfEaMKm8w6qjWCmENQKnxoxrtui
Hq9pCDoMGHMbiH8wXfxQ1tNTW7D9Ye58HfB5F9ouF5c/8CUlOGy2XGJ0GgAvuUELB6NBUSHVlV5m
sOK53l2wRb94Xq12PJ3V2E5MMUGW9514aRJ5R94YyJ1Rn/kQirXtqxwC1PjMOlC1cVz2m3TBJsjd
Jy46HZwXJgkxWM8Yb90Hh8fXovN/TVAszJbVGO2EdRh5gxk3dKzibQG+D56of0YdRufiSVA/Hob4
nr2BO1MNd22yfFRdm2yy/hd4MlaowXrTRr6UMMH/sUUCNE2TbO0Fy4PrCrF7KiCotwbvojXgm2Nt
AYgj7WkJID/984+6sZ+Ee6mSQsfO7udbqwXfC9i8YpYh4YEfwcUfXVZQckH9kIsZfAkUYVVl5bL3
6uDXs+SBDme3lGegIveV9B7xYrFuxQvOQ9BmwKChY3q2fEhTum/SvasloU/2u/zKoYQX8cZbBzjz
ONsAAG4EMoL/qODS2WaZh00vKEBIfiv3VBZYVjI3x6vSHJNau0iWGyj0eScd9ScP/Y3Y98fNjTpl
xbUoGVk2Zb6bCw9EzgI1Fy/ntnTGV6INb3iWL8EEQbO3r8FEggrfS4mDezbOWk1ray4OER8Thbpm
AJFj2XQCqk0pzT5cDL5bNZ50WcycEYJ0FwoPbqjS0XYcgOdJFKzXMqoN7B0+GM19SZ2UOy1D17xb
a4H8FhJZmbclvpUCh6nv72KXfYzCOhqEwZFUXwIX7wHb1MCVwYJeiq8J4a9DJvDhygE1KD/ltDDW
sl/TLL4MffLgt9mlKeK9iYZt5Eyc8ENftET2DK5+bNMZ7mJZXdlUC2Oyrr0VHMfgVCmbcSdYfHSZ
1eS1QxQ01q/I20siy3NQaGd2XN/Si/jBreLqxMGAqaZ7rQg3HwQhqrqECprsuqD7Y2nBV9/CRK6g
CE400iYM522PrMHeGvws8hYW0CfZUqhT58bmPRJAyrAdnHOHQU9jneymn5uPSZN3fpft5lFTIZuj
Fjxmyb6DirV10kAAgIO/xKBt0XUcbpyZq0kY/sV2CS6XVtxtsYMgt08HbbFY4gGmInR7CDatxwqa
GZaP0+Den5MkVDMxQY7VYRSRZ2ATXbQ31VfBIceDweyD4YIiiA7umQC9j9Ath8fePjVVeu8on864
76J85Ih0eszIIF0pr0a5SxahkVaHnNC3+tljmeVoLdx7fsvwO8GXvpCRg6g7RKNpvhU9ufmWXQFR
me/7pbfI3zcbqy3rrZPTcDcDH+DM82SY8+k/KnSIjn9/rvFPK5dRbqcGbHU5yX6QLl3gMV2HM9OS
t+z2qQlcgcXAzgKnPK+tEwzFCAP6qyXdT4eUN+GZ61ALXOXO2qrYB57C0PSL1xpQ0MrwrSfXOA6Z
uXMLuVHde1lhTEYEYnBcH4skuW9H/wWoWdj1Ktm1Fbhw2+4AJQGncfDLGGXwHrjyhe13eyeRl5Q2
peyDd42cSZNqbJdZPua7NNN+YUr1OQBFtsj+1ogEFLfo0pq1WZYixSRen81KRHSnT+WfEbPabRaR
0AKT68Ph152kF3Y6X3xoXM3QnZWdP3rWLtecO8c0fuN4vrAW9ghQhTs+23CWINH23lnXhbcFuBjg
6M9eitHae8m3nqgndJcHlKDXIm3v4TFg39yPYsHm5dxklootJZq+Lb9JZxN8S95NsJZsg0P8RGXf
1Yv+nFXVoej6fWWnP/z9pBuH7M2VwWl261+tXp6hm054a7wSGdb/oVM5yFp/bFUZadrGKbXswNIQ
1NYCsRt82CqGrn8o+NuYKtxAa9VT2kHoGIuh3yVu/RyYqJaCyGW1yB6uLb1Fn1UXiRPmrqV55Lve
0uc99W3BgCFV7UFihN27mqwA/GQ/Av8bm1xwTYkhZwFQ/qZS+aXyt8HFQ2Sm32NbHpEeMgYSRd2d
YIRc215/HRRcikoEDzmrAbcOGZPjP/9oNbs48hVODjswdvPcxcdS108UAAxe4SpELIbfAqUOmFLy
s2TWR9J1n4zkP3yvPQBtxQ9Kpv5xRPDdmCMjHF2ADysC9gSx03Dv+kCxdJns8y9haglk05J7p5qZ
LFfXiQxMrJzQmMeTgJBzdsVbPFkenwHCttpAKqQfCVx49LFgbaeNJbynmY3h9Y3mOohdNZNSUcFT
6hz7uss2CkRF6sp3dle95x0Tt7SbWfJAAqOUS0wIavbvq1uii6HH1CHJ/Bt755FkOZJl2a30BpAC
BVEFWlpq8Dkz/o1OIMYcnCg4MOy99b76IJJ0Vw2qNlATl8iUzIjw798A1ffOPVfG44uHAzBgoXic
0u4mafrfajkvvft202/HicFUXI32aUykDS47sQNvipcYHcQZl46/YdgMF1exw2lGeFQrC3Ooen7R
WGHoPCmeddfeBUVDBIzBs00LztrVD0Our3xuv1Z0MMso2ma++QM3+DJyE1+l9fTb9NSXOOKes2KK
dXJJOTaAXz5dM8jWMJJAqEa6+pZF/jvQWYLkJhy3SRvCmxLjnQs6vWOAwKSvPjWTmFuvrNk603tI
RVdzrOre3pfJS4yQi0aOu1GPvBMK9yhgVmvMVoBYFuEnKEs5jrdLXUebmWzGy+yinQkAe1gMoPol
9J3LaITXWbLhFJZxjlsk+sP4ExYSb6xG6Tb111YI9yV7VYX1YWYV6cUIG14Ijdy/s3I9EHp/LWP1
MdvlYS7zO9utrrZVGXx+yTllEV80BWOgmBSnkeN1sq1s3PYZeLvPsC92STDlzPI6y/9jlTc1R3oI
I0jz2b64bvfWqfTX41xF+xgnbYNYWGz7r1SLMZ1NrnH3NOtgRxXa1UjY1/QJs08d88Xl54n4ieLB
H9fGRri8LpuQKBhqKZBxBgzZOAz7bqYDygih7DDCfUSS0cjM3ng1+v1+csOzaBXStJkfCL7LlKgQ
FfeWY6Rpk0WqLQ8Yq12qJLzlDFvdI/O4d2NO+9n8yUfALG7i3WooaJe5aO4jPz0bfXY3LIfs0Cb4
6jB0iJIfvVRyOhMrl6ZGtQlt6JShxwfR3BWJfOxEyMA84Wef5p3H5S+AXPC1PWoeueuZiQ5IS/Kd
cvfiE+eXms2XDhdBWhxDG6Oc4iVOzmdZYSimPwpHfZA5ycoZXrHE0Q+VdMAhYFxWEG3qdH7R5mRt
EovmxIZ6EUJwoF2j5NU51qZ9rIo/kjZ39kwP3C9e8DLSsjVEyz+wRUHUJQZwqZ3iohy89djpZ2Tw
n72F0cBsWcs4ajdHwUNEnCMx8c0hsqn6KESdOd+aVHNCesHhxNq6DFXy2oTNoVBLokRd7ZlyRiYw
p4kimNvZk/SOuTyGTXFoNEsWw8yuduFS0OPKF4TcHBzoyF4bSXuPpNnaizXjWwLDjLXcMH4s6aTZ
lH4QrXN3PMmgj3djMtYM7w5Fkn+Ybp/eQ11nmzxf0umUkK0NhnNn02M1pFg7g40Mx4L515r3BtZk
z39WIrgIrzEepavqjWJEGuZ0WA2JeE9H2Wx7wIlt3pxdhSmjiDzzmtjVW4oV/qaWjXvjuyYJ5ZH9
5EqaNQY1y0R0hrgUlrQmTudSuRUSBcswNG+4UrK3t2IMyZ5xEGbc70n33CQYHW5VwdElDp4bS28M
g7/d7Mf8nFGCScFZfmhZZs96xK2A2yFezLNp5/6BZzB2jhVktyUnRGL6C34UcD4Q3GvcKn+yKD1Z
KRoKuuoP+w3KMb0sO1OBxdIMfyLWD56BY3MchMovLeToRYr+s5qGd+oJXjRd7oX+g8ywAAbBpqMJ
lXhz1Zw5/pzDOkWo3zQnk+l5YjzZfftseMSeJqBLu+Y8zlIJmKov/R0A80U1xhXJGN8eN33wTPFF
dNlms+BcPEW5LnqyEhdC9ojBaWr1SzRQh2AkiMOioCx4PfkEUABGdqyKToFDB6+EdxMVun8sbloZ
7Y3LYiRhXRdb+SPWSZalpl2s+4RbZd+X12EZtv9lsUx9fxPqbj57xRKXJ62ykh5Pk5iCpTX1U4RP
7RzbZMeRsU2JtlmMWlpB/3wXEBmychp7iaiSeZR2vTYZtod8JUCqYrDG0VPbKWGflqXNfHLi5QFd
oZ7smudwzClv0MQ0y/6BhZF3jiL92GLl4zYabp3YhHRrr22ZnM3A+mbCw48xqZcOJ+FcAts3gqNZ
gRFpyFAvuUl2mgRDbk3zwlLi+tDiN5GTfVJN/kb8/VdLm5xS+VTa6q63DLLwoCUbqXjkWI5TopIU
w2PrzOq+IsIl69I9qSF7E9p5ALc4ZLBvnkAiU2SEzWYzIRbThF+2jLg7BumzkWc3XfqZt9Gd7sFw
eyajxSgzepscbJOjY8Na6pQ8LAelRXh2wOv61HbZu9+H/tkEvPLCGXDbaxTL2UxuRxNXrkP2MpU4
H0M7YfDt3IkaMNzijTW7xS6q0KFYgebGC3tjU7Fm8332SFHnRdjwjmI43wXml5zz9Ih8q981Nl9z
/l60fwOip4PHgLeFSIZqw76V3TkFh6mye68GdAy4FGmD4GkY1L+WWbHA0umbrYPTCGbZ996lOYgQ
E7VBExrz48rTOCEqQlUht7Mx6pAmTrdDUxyGklsnvMhTgdJ4ZR4zv791l39SABGHXAORNjxccmz8
aLyLNa3pOHZuoqH+KKz0pe8fHUrSGCAxRaqJ5DQtchr06WOT1bfarf/oLMjOiVG/VDYfgjezwXP1
bT83YAXaYrsx0iBAJ3DPjhvYiBJZ55B4mkPzPJ9jScMeDW3OzNorNpongYGf2VW8p28KuaKHRzY/
xznAdm9hCbSNd3tGLT2kC3kg74jGflWw6oiMuJxPT6HqQIPYUvpHjts3cdTRofagLVgfN78xovid
tofOnY79GH44TJLalkxY5rH71zXyDeGS/tS3uXmN2vJIb/NXR8B0kG11oBb7Cv3MKTlvUr4S48MY
RRhZauQn+Pw/O0td0WDyI8TLX8gOoSavcDu3boSlTqaKTkpXD2Mh7tOWD6MUi96Qo5eDIzhBvU5l
BDR8j281Mmp7J1MfOrH5shtz53FeHD3nThM1WmOYuieKYEYE7VLroQ3iZE8HNiW/Izr3sr5pXDA0
+oqWuAJpX2WlBzNgpJjH/s6BGEVe9NoSPlQUHlV4TvYURrKi8X143VltXbsnl8tQhRNNWVf2dgw6
79zmLllbzWbFj8W4b2pApCGnULXry1t8Zsmx9JRaGZ2hDo6LE4gY03PZAGlZbOeTkrIMl5qMGgZF
fI6iUJRzVj75QgnbD8VYU6Ex9yiCkDMZlfmcxPMDkA0qvCblbYtb0i55drP7LboKg0AOmzSTqlPZ
8O1K1taea5yTvzMcmdzE1kCyqh+DW5jNxbM3fGXJ+ExOk3OuicFxohqVRGq9m0psRzPuG7vbBwP4
teO4rLLM8zgWW5OD5VBQAGzpy4hBLmzaszfX361JQy5DDfNGJpKQG6DAZN2LGP+a0dnfeYgt3xXR
Oa296txjHswAA/hi1Dw0VbQi0NpuLTF9Ccc3IYBMn9YKIDeLEgMxUXvRzOSckpY7PlMVJp5kGqDR
h9r6qHNegpMJqdEWkozC0h7n14jTuR4EaEYrht61tU9S4y4v0/cpJZ85WEzXzJvR6w2ko6M6IlWp
H4y6PeYNgJFoOVIPbsFxZK6uyohe4EzueLhC3TE1njtK6Oz4YS76lab+Jsjzbe8aake/G48eFmMO
3nmVPeW1eiyi+Au2kBch/eub2rJevZjfteubjxJHFy8k8RS66jjJNjxEdrnFRX0baP3IZOclLS3q
dvsSpVZFpAEZom1kZ2Mfpf499QIn11bcYd2jLZll5nXUcwNro/N/r7f+ud5yfbY//4Xp7ubz//zv
khks/Uq/dGkVbdxO/1ps/fU3+PtiC6WdY1u+5dOTJenY8sS/Flv+30zfcy3fY3W1UI/e/1tsmX9z
4ZFcE1wI2YsjMeT9Y7Hl+H8TSlqSNZlAgvdv/+t7/J/hb3n/99Ks5j/85/9BR/19GdMajMTPWkR7
/850Zzk8YSnXMlmwmZ6wKf/6/5dacGeeNTAyXlOet7F8pL2qsb6haSU8K5O4yYphjENrgznBYCGV
fEej8VCU2VPi9K8zhXKcbLrv0rdoTunXTGDdQ9aH30ntp7BoYEVueWfZNZ01fdQcWD9teedW2yr6
ZE6tQHqLi4szBbCPn6CmBlMXGDBQ5E2rvGXDxf0+Ip1JjLsTN6E5G6fOMZ7nuv6KQDIp/+nfpnhE
oxw9m1hu1l3OUVE8zRMdXm7JRhoQYFO1tHWRVuI1wu1yzjKS/WOKpjl9DVIfIXWUcwgNxLtVT0g1
iw9NZl39FGMNP4rQj1U0p9LmvjK6U5tifSrH4iPxkCvk4p2ePuZAzLYZTkT2VrvxY2+/lmbG+T9O
LzQurLtgKxzCsKnZHNoGT57Bfc0W70Xd3jmp89IIA+gjtk8kNxiElMshEq9+/Km5xIh6Wj49C2eI
m2ztkuMs9VMbJRcyWJi3mJY5yDjADTEfrNlxShy84q4u8fSMxcvUuhVnRP4CveZJyIGji52hxkOC
N7vBfeIWuEZJT5L7RochxvSpMz0UUdhhx/Y58BleSBWyrM/SN1222BQqvZN65xNGYlaRsWmpCcI1
KYXO2bQESNAA9Vl8kTGvvpmPi2DUSASE0NHOpeWAsmPQwnht6aWe3SnffIdOsmmiugjvhlVGZ9Jf
Bf88BrFWdy+Vt2s7n3ReT3sWc3cmPDjpRc/SC4SD9eSIP3Tg9r9qUNxP8kX5UE1uTJ9b/sYWU+96
k38Sr95z3TWPJNG3/OTF5HbHP8WU3vq5z5Ewn277v+aidbKHff2i2iU/W35y7GrMxXw9YZdtF+o4
RQ9QyDszzl7UE1pV/4DDhMVhcqTuqF57vBKqsb2fM1ntPC6ANgkXTGtzzlyUR3Ju8XZI7gYKVMkg
hdeeXogWjurWJZQpQd1WXtchR4s0t2vYSaGTP6JMD03zkqXVh6IEgEhtd18GS5Z22Di+eq/shWII
W2eTcRrjMgmn2Nn+IbAEGCQWbYu+SDEk1M4tBThhG578xtnJzn3CNvdSdYQucUJxOit66l+NbR93
H5IbEmrl8dK2GUBR11qMgMeLpbYiIe/ieWDnSDTfKmFw7R1JS7X9c2KmBNTqINwYPIfYbU/EvQdI
FrNFjWMyMDJk/pMINW1ij8objlmntObdKPLpB0w52vnteO3imc/Oxyjh2eKcWS742ISa3V5ywIr8
8LSc89kZSfEce4nJzzV9LbZiEWFNmEE84jKTMxjHFlBGYMQxbPMr1MkxDtS7S4f1ivFywIz5xcR2
vK+AY1hTsOaVxaYoJUDU8nuvy+alKv0chJd8SNjFG7VEObJJAbrOHupBHx0LjV+uJqKEAKwd4s8u
DzMWVHZBTiAj5NJrtun2Q8tAamX2DtWvr1PJaINv8Ji4PDRr/cOfEKqQ2EjWMX+ExkSjG3fat565
xCaqRuPeTqZsZ8ZTeqYMkekGx1KP2GpjcO2R0GXCR61eFwhABkaiwouyfc3HkHhlyheOPWHjSXze
gclaF2Y9yah3qnCieLifVorb0W6I5nBDTTL2Qk/XK+p8bR4RBUfXBhFWQgTUMvn6sPvfEFh4VSQW
VpWx+Hd1f8fhwjiyEiCgpXEk93HOdGDK0wvG0onTX9TscF78FNzvHjUHbe2BZIXU5tLhgr5oQk3u
zyFVqSmFCGbiMtij8lSE6C3SIXzmCu8cjND79MlW2PXVcfDNzDT8aXCCoeZrmPJsRoX2qg0Q6oEv
B8u+8q1yKk5qynDX6A/e8zk39h2B+HPaOusRIRXgI1vosI6/PbObuQjE8EDj9JaNFU21+CV7RI5m
xYI+MtKT37J7z7qQy9rofwubZHYPd7kZPSYkfHu3rQt9CNpi84eOX5uX7U/zO8SFD4la0G5iE4/o
Z52fbXO8q0P6JecQkrefmMHHS0AxMIjj+BstyWvCNZLBULaB5ZKFQNVfjG5+0CFpx7FCTKAjsyEY
i0XMWBIdtSV2BGBJAw750crS3z784rV0HD3Ne7ZSl6qVzjkcqWa0aJUz5pSOVnSmIadExqlLQTVh
U7NMnqLJGPeGD+AeiNs0ch0kmKo7NIp2pKqQPy0kIE2x3QXb49JQXsQbBAWS5RktdgdV0/wjQXi4
7xswHzqQJ92a48Zq4fbbwjjYNX6flrdwrF1jF3vBB0rbn6iUP0zJn2TGpscays94geFoQ6LxMoT6
0NgCLAkmPSdBu3dbioZZArTeO+EUaM6MzjMURZs0dDIKwbhjNUFGQBVF16ofvZsxHDazqSikHRnC
2gOP66yqab51PY4i8VhtLTSlJ6cZ7E1mYU8CqqAZzzXJL4kj7CLGqlJ9lrU+EjJAHSXJkIQS90Pf
m18EL65OM+eHUJmPHAERo4Nl7pzEw8cpjz0xNL+Oo1MNKUQRGbcgehFP1vKp6/k2dyeco2XOXZg6
XpZc2GJgbgYHA0CbXxp3fKpbunYUtyuU4EgtHcyWelJvDVPYW5+nmjPqs2OXeE3MpNv2BSPGUZgM
0LFZMDffzabuj1UTb2rcWZj0q08bGpgGlrUSD2My7CezZ0NK4a9MbVBxi81O3ecYS5CzJQQk1gNP
7RO+iClpfmqXd2fWKi7dCd98IyBHMs70gQDmTDOKjMBqEJujSCZR9AUa/mTR8qW7Jt/4Kciq5NIa
J3gLo+zGhI0SEdojX/GzHUkgXnRd7bYV2E96SknKST4UoghXIKVM7QdkYY5BXr0LeNwehtprd5kG
+ANxpy8OFUXym6vSW2VUEdHZkMPNkPhAqpTua4Bey9TtqVI1seyIPZSN/GpWLexSf9ZFY+4Lv3jX
rvNij7Se2qW68t2H1LFcZ8tG5zTFJPmpM24aAy9fJZcGs+AZJZ7FcxU6IFZcHOslOUYiNsyL5uTk
ULmdgn70E7ZhvBe2BkjVGh6Z5+BkHrFIEHOdiZulAe+pVquTSsFrUvpNLWlTEtAEKOvsYYvV/j7N
MeB1XI5Je3HQ/LZMPzlU0GHUeRFIJ6qinARNQ41zgpaeb2TV8X6qMeKYXvXWI6lZZbhbp4jzsOGV
Sx3nKbW8k6gd3Mc91KXrfkVhfaVSkveHEf1JK3Fwk4QQFDAsdS45+v7e2BPSXfutbN+ttFuHdugd
fDSlOz56sR39XS6XqaU52dti0VsE4YsT5eRHmU65MSeUquWHgq2hl+jslCjD2pD/AKsJJXs19atU
2dEBbj5gt8GuVwTuyUYMnLbNl0u3pA4ZOfsFrWjoKIBuPPAAFlBYCrcdUdw1IxeSsI27pVU331C9
zXIK2V/Q0XpB6jFb68DF5xcAQwOWb7Kwg+WbZ9I3UXsTKZ68uC+QIOa/dLrGO3copzXFxXe0uqMw
GUy99hr0LQKA3MmY7RpQQAiRycqNNc6LsvisDELkiQMa1PLlbFghbnOKocZ+JBfrtte6DqZdG7PK
VUDDRMvTXTygMuu5EHERg8hBLUIGPOoDi2xM0oG1shOBy2LpIHsi2PXBonfSXERjorAF8/KAH72M
5Hdo09PpYDipLWACvJUuzrnsHDcA1O1k5sxa5z9RQRZf1XLjtLzRrIZ3exGhdMLIrHi3ij+qBUlC
kt0xQiSJ19FAwgS2XHN8pTCA5/6aPdY2Rp10yMPmPov0c9i4A1kKZBDzLfXu3cktsDekoM94E+VG
Z6laT5gmdqBlK1YV+KQEewSuC6uIKr3noh8XDPyBnjgGrmjajk+jo0FXXFbVfYtaKELpY1QWWajO
JZrZcAaceIq6ToHcX1Q3neArHVXdH3a8e4sfuE1pUAEbcbkge+M5iJm8krR0+lqnglbTpZtkWn7r
SD2TCm6vnxCUtN1j6jvjelg+94LFApMtvE40PeMLNe490qBby5RPMYJSVmn2JfIqBnI4D+sxbrcS
tIiWzbMWDncWkx9vMVKZiIrqg+PZo53hGAsmFjN5LqYdpbtXpcxxxfLzO66KD5+OGGwREBoovlIA
K9J9Q+XumwQEkoS/XJc2ZfJ5qPYBHJDone5g9oRHEqm2Y9XcDKEFb5PEtPcydxqc9sy/1Tt9OPdO
3EPUjEHPT3YOKkHpnVmymU8IJm+oXwbKcfKryaIJZxTawbmcN7nJFZ9EF2HflCLqcujuhbaP2uPO
7hMY03N58pe/UxiQAQ0MNosYE10KI/gETEzlrYu+MTQ4ztvxeujmAh+Fy09Y4/wJlx0pFsmjTsd3
f7bDfS3M6JQehewPThEf1Rhvk6kdP11vusYj6fkgzpHaTcN6GOe9NVQcs7FLydYHuZy6reYHj4wc
J2FsCdGOnYrZjzsPAY4/eu/Yie6W/l/uiWRXwo7osHHXe26854tDyVrWVicZDXcOMAAXQg4VPEnQ
TrPOpZfmRii2fU3FrWLgx1hP+uQk9qFpLeAb1GlhGXARWao4A0qTdlHP1Drlj7HoZHppTfneWxzc
uKApglUVvd7uXdhGOK9TtsxpgkU8HBTHb3JMtAHl9mkqHYv1AG5ZKybgwV0K/1L9p0mibzYFOD8H
6Nci3ejRDEhAMFENqBYq0+FuynAJzNIhuIF/JQ1I0/qsJibpZdwTbF6vXcjEVD4khAvXbNGzTeZR
S2ZiKuEZEZ0lhhvSpRbZE/ZRIKN47hrUTnHREXvKXl2v+zUd2yTkMSDEmjtSnyzNrpnFTEcPEuiJ
AwiVRfGG480GnWR4cHLn6AR0jrjL3Yu6prsaHnZF9fhjGCVEWKuj3Q2vVOJRRNCTu6KCcDvKiFH/
gDs5ZctaftLU261akiv4CR79gTFoECP11x6PjYA3fTXndEjZ1t5qeJBxRx1Xc2vDrcX9l6njR1fY
91bZZJsZoZnAbH0CTKQKmUJCTPTdzRTHwdGPYzQ5xTPhuCfi0Tcgxl+pgazHd58IdzokVdks+DAK
ZWlsE5O7ghyjbSgHZ0+U82EWzYYNCtpPHhmAary5vkZKy/ZNUWKwJhELr0milkUJy/PhEHfaxqPI
voFn9WhJb68RkcGBsQuerWLmWFZZ/K5fREY6iiHwSIS4jI5G9ZxlIy0UCNqtH1UlHxBXe7sZNl2k
9maNzp+1PAtexbVhFu1ZaLre+tzinshnNenx4ofstHIW0zOobPDso5aJZzUQ8fE9vG8ep1y+lGWU
DFQF1saq0izvs9y/NKLtzoNIlqYb3LrU4J09z3k1Z342oav6bSK/DQdrq8+OaxAi3FFVe43o3Dhw
HXqhcZygYABjM1NXtqpzUqaSA5yiz4vE67CtqcJCrEgNASrMT4fU9Ypc7JcXhprg/XjN6F7aREPP
8Wei0o5wAHe2eE45bMFLVsgA9D2tfs7K9ZwfjiMXbm3ejpIkFDk1Xx4O+F0005ir3U8Zon4clhyx
dmmxNzG+p2yYbYdNW4EHj4UiqJYHdRzN/PfGUl8wHAxj+o3s+jWJ3H1QRY+j7X1UVmAy5kd7T4YL
MYlP7S+eTvLhrSKO6wW8TmuPnl1bbwoKFKExYB9pGyrorwhjhAxZERj7fJ751qOzG/P+3k4tfW90
Pv8+0YLjhVuZN90+C/tboUnl6ZK9wTAER8+tvkc69oyJ10kSqQYpEx7/rL8rk7mm/WbEFFMYS6iG
36lIxdF0QnSJ9GP/92bgn5sBaf7Xm4H/LO/C//tfeRdJKoXFgCekkOR7/7UWkH9TwiTqarm2b/6V
afln3MX5m2eDMvvSEULY/D//tRVw7b9xBGWFYDPGN91lYfAfNgH/6WaAjft/2AwsgU+HrRoRHcwe
/K3//WZgmSbyE7toNeiZXg8zcgs/Th+FtmB7EiS1G5BCa4+c914uEFC74ED8u784CyCUqOJqphTG
2oBYUDR0a1fegfJwdRub/SmpLcqxG/9aUw7m1e2hh0SKIJIC6mqJfTJcI0h46wdVeErRhdJj/5FR
zzrBNVXwTY1FJ+QCPGnIJ0LFz82CQokFigoWPIo8Tb3LFmRqLPMFrYdlFOWDrI3fzP6T8RTiVs9B
dljAq3pBsFhc8rwxwbI0fJaA00oZFcQLuCUCbJJl8Gpl3IDsaBkcQXmhQ0BUC/elFwCMnvR443RJ
wblgkyyQ2F+/YAH9Rj84raZR8kn2jy5kmQlh5iyo2fIX7QKfqdx71GnHLoDdB9C2KXNOOJNrkGVY
njpO9iPJugC2OocRui0csjuipWdOU8tSgu15v6BwNkzcABsneC1qeDmjrO872Dk0w8G5oAt6lc74
dpsyoP01JynRcxDH6wZYsIB4uonZXo/kHznRhAusx7DnYzYA1AOD4VXl2MNeL43lZtWEW5YWZ9el
XNdng4QyPCp3DplY2YTY4JQN95MuyCDsoAlDmHRPpcyuGWRhAmFYLaghNAGyWN6ePRQiipA3v3Iv
U0betmD6Y003AWoDTkzVJlo4Ro/tK82jmtkcI3kVMR6oFu4R6rTledeipeZjt1qDfpLmaqTl3QQ0
GY7OB7GPV7T2fHbvEWglXwzeh8CWEugyfW0WAnOkSnIhMo0cNjMB0pQMD9xFyx/PbIOy5BqaEmCu
fam4NUyGqCAw8wsmb2YgIKAKFNRYioBLrhm2zZ69WgJRzH9wxhXruU3yOx3uiuSlrOFL84U0HRfm
VC3waURXeRE1FAE5D9PCp3aAqvFCrGo3H7eOZj8kjfI3BGtV4K0UmrAFAXjtmAGSLuWIYS00bAgW
y9z8nXPd77DwsgJwlsLZn3khaRk5CsDaMiyvrXFf53RbBX9VkLj6WIHi+iC51cLmioXS/euXeiF3
7YXhzRaaVy1cb7QQvhmoryzdbpcFMTHzhMs8UQb+pWzYYOuzHUlppdNv7OMybefs2FB9ALv5Qls7
nDBgysIauwt1nC788ZAwBS0nPrJY00EOpBwCK3dAy3qhl9v44ljGNegwoS90czmf4lHdJqZ/rRb6
WS4Y9MJDzxWbMxsJIgOjQO0n+dZEGbUR1URWRG783tlhZaTQHM66ZsicCtZN8Ve7cNguXCtO/CNj
Cv7AGlhtsVDbjt+Xuwxm/amnToMlX3maou6DKvfPEOhbAn/7CwVugYNHCxfeLIQ4fuPLuDDjzkKP
SzDycuHJScv945d4oc0zsPNm4c9LQPQeIL0ZSWoDqLvDtq+ycwG23oCv02hbi+FL6vzNrNEH2MSx
zTZMdqrNfvhmA1aHloZx0icDr43a9mVxTRdinth1uxD0GpQ+MQv09y7QDyH05yRCPOPsHRJZLAz+
kLCcISvl2WAkgA+shnNMnsleXF0V/fE7/5eU51M5peiN0qtDHic1HFDY/Ndp6HdwyyehWmZQeGzV
QLrK1z+qt7nd92vcU59iKp/qIulWavA/BiaenfkYpPwplj8tNUL3VQbF6QYw1KNT86Lo6ts8fVXL
DCUS5juGGbmyeVQxWFavKOvQn5vjQ+QPV6Nv7rjBPi/KPRbn94Uyr1kSnLj6X4Y5vRmlxREOoida
Yy+/jZCzPSq86AU5i0PND1ZQ45MR3MU4pBGgYtCdOmF9Cb0aHS53KCIOr+yjuc6ZDofMrr+182Bc
+/Z4tSNvk9fNB+XfOQ+PKmTuN0TRvY7mc2Y4r+SOAOZ14N/DlH4KQe94SOAuV+/APjxsovqc2unn
LJgptwTQzPnQAn8DhhFSq6qfSbr1jQoBGBkoW43ujrm4sSokOmiyGjJpqwThCGz79JR77YuRsZap
E+zWDWDMlsbuHbNXRIMusOns4w3UFYxyrCihC/1nnXAkTtEsWlbnHXJ5cbOZ+vMACsAYw5MCYQ2L
Nt1Vuj/bbrRMW0Ry6BLmhH2JIUnlMe2ZJNsF1kk9iZfSR3U3sEJnFtMytFNjgkPHfcsKoJxYjYLb
nv9ltfFPnLko3pe+a4yot2rQu6kWBF2baNspnq0il7zDZqJdXl/dRVP9RzaSlZnXffFW/3IHcwGp
jXjbOSSdjInDbMOcughiljSegaCYrlAinLtcmwUNft3XFPesTYhFRrH1UDu87yYRVAesTXFU3lRz
cBfV5N/86joGPpRm4hxzY1qUch3K6cUXP2galNM0WzkJn4kU9T4nMde50Ug7V0DNd0sYlFnQJs+y
t1zyQGgXUOqt6njcReorMNro4ukf2Vg0fdDC1HO/45Em9qIybnKh91lJ+rV0WV1EIHM03I3Gbhjs
S5UuOVhR0sdJT6zl3gRlvnJdJzo5XXqLSivmuYuIMg3zPXtEPFCxbDce0+S1U+NpQ++5bXwo8rY2
Xmv2DL5BY1oRF7/j6JTbrvgObOfB9hIKzx3qP2ZDsMmiu9rM8PlFZi2P0lpUhqLYi9HxT4SuOBtO
e49KBGLHaltV+j7P5+rctOWjManPNmIdII3EWDsOEYiqii9//UK1Z3SR1vSP/6iM4oTcKuAr43Ns
aHn0GFX8qtqJk5CbjKCbqTx7RIiKrAzu52n07z0i4fd202EpyvWNoiwLgj5HKTQTSpAUnJ16gw6L
eU52ULrR0aFqcD8G5qcD335uTbSHijUNTJSYnlRkGvzvx0fe+3s66byrTRL9NolReIj61/PC/AB+
0txGLABvA3iwW7KraIbJemHC21ZmawSrzMzyG5xSIGK9spjuu+ZJ2j47xNHh3FwpVv7EvD1vts7s
faxzsvxCs+qwr8OIXT7v0Hl5hxpOjbE7bYcT6EeDkaVsELC29nyxnPyhIrMs+H5sJ9x3FLyJbcPy
6si99zBFTX2oKKNmnSfzfWvn0bELjNcKFSaHYEnXUj0kjLZYKXQ9B16Zd2994LrHYRECYuU8OKph
ttI7+8pOv8yxnPi7u8FOOpCclrpXsAOHWEVbq+7VQfb22cqLfTPaEoQYR2nZspPxW6oA7BnjINa/
fsX/lPhzPIrHjD375LKqT2v0Qm4hkXZp8S5YDhMO0YuCgj89ZywZPTZPyLBReAW5u64x16O4QRXl
1f5q8t46GxLGsOqHIJVYWrzmg1jUr5ljmWAxzgMxFReWe4cZG6mleaUJ82cQ1qudA6nAK9BJHdRE
eKZjIrk4OwkSTrvkd95QnLWdlEfXhTleVYF+lOnmTxZF/JQGBf/wkXmwbxu3FKNdTIPtjzFS5uIS
zaAlgIBe455MxFc05vHW6HtBOfkAn/k1VLa1MfAWV238PA3BJu3NSy15VLkoWIhT5tT6oBuLLf5/
Y8uCMZpJ72GU7OET1jn9Epum+b/snceS5Mh6pZ8I16Dh2IbWEakixQaWohJaw6Gefj6v4bCHtBmj
cc/FzdvVVV0pAuH+i3O+U/ypgmzitWyiFU3IoS3rz2CA8zmFE6pHkveKJMADNrFP4s2jTbJcmpKR
DGR1y/Z+Gtt9teLk04L8g0b41R8YKuoxAnq8kqrC/fSb6ppS9ywwcXyyhssWTcY4T3Q3pouoGkLS
UhQb2o9ghvkDPzOj/iCz2Vn8oK5m4cgmjNw6rOLjaF6qhD8eDfz72OJbRR6+R4H01BOovQxIFVtZ
6dyvmZNZG1ZZDHNiugSPI3YO6MIsZzn02k+oTSSTqb/cyMdDF5YHvNBYWx0STSqPdbLdnyjN9rqH
+sjwo+EQkwXC4A5M+ojJiNww5BtGtgZGXmgqCt71X5NQkn2YBsXK6Om31BMA6IuTd85/o2Skv1F/
mxxPbouirE88nlWcLDHhL+u6fWRDhBXfLwcWKP1ynoDHG5l2i0OU8hXxX35urAQihCOSTcKarNLd
jNjzs3brFW710jvnZBooNVvA+Gx5iPqmkojwwhHOSkIH2veDN3vVCVnVzzDlYj9iWFhUnCuTqZmX
KGj8WxmGbx7LcDL45rvIHXT8IBxSiHGIwdwmGdcVArOVTjY0SBrCYpKeH/EkFW8lb/Z93g97O4fo
RckNsBRV6toL0328RdQ8Y6uwvKWbav6DKe4RZqldDOTFt2aQeLI4ZKEWIVNoym3fIiWbGmHsPfQA
JDz5096d5bZVEiSmAaLCVix2NEd+toxcqPXGEINUHZ1bMCQMNif39p8Oxb/Ho4AQwSqIcIm5r6aj
0C0fNPLQLNsqnI5/P5gNDOugBpaMr4fKQlOHNEki5ErH4Bd9gTYHFvjl74e+zcjWG7UtHbR+kuqD
izuPN7HHAJ9fmYZv7HLJNjop65xlwrifxnDalY0s6wVvfI69MkMER3OKUMg9UJ+QFqQ+UK7ULHso
LgLdP//9kBWpd3LstypjQ+5Kke9bJSQGO9U8OKnYUHPjjUmmcsmI336orKR98Igkxaxv27V1ziBs
Poh5DE+Yip50GN2+lbO+9YFdJUO3kCFK+C5znvSsydjgA3pVv4pn9qKiYSoTan1HuVpZh7ie5bEG
F45JsNsi9W/P8RCxJTKB6jbABWjaQ/xZZnTCsu2eq75Gau+al9ri6EEP9jXrAa2MkbGaD9OLNMEz
h0FaLgj6OZiuy7aZO+AcU3S6U0QYiTPfqthGqG2LbmVG82Mw85CUWSq2HpiQ0Iy3XtNAUpo/p6HE
8tZ+D37vHRpd5QMJMkFziAxsCzbpKEKQgzDJGpNkkLQndKyQzsYV7joJeYxm6zKmGPjE8MLWc1OL
u4i+EYOUklwIEkESfXqmZf+IWvfKtQg8kCBav7/P8zoxGPMOvnv1iBhg1gDuUNQDOWX2O86zBwST
aA7M2kfOAPWrK4YCXmN6wJB29FvYjgKT76Lvwi+tViUSDvwFEgyo0ylzEkSQ7hxmO3qVa56b32W8
Doqc5yiYDpFpTY8xMU4Nlvydryz8Q7P7+1aZIvFntNIQs3EAZJ96YDFkJSTsjpVIGA7jMn32uuBk
AiPhvRwcTTl8isgk55CzGNz+PvO0Pf3uiu1XujVC66LN+naMYWm0Zey+m8ZaZAZkZcgNLEosnis8
FZjRP4ai/lMmHLndYzCSatOZhxShKhi/pyTk1pl0/W4JHn6SIM7gAdR7G9ZJk9SH1I0fgZeucQxU
N6Js0YX23ksb5XhUZ3mx05Nh69uQIdaSqv9V1OSb5RPxojUb/7JhXYQJSMDzXmkjwpesBy7qD2I7
yvYnmK6ObVwGYZ1SUsJiGyxoSsbRaGqI5qPPVLBtrg3mWa6O6EelneXGYwHBGC9vpV8dY3YXMeEn
XUbsjw0dG1eo4h34AydGIOajPj/Ww2SeYxRoQP7k0ixD+8oydMsTgmUpRZTD4pK9a3U1Ep7C1oXl
SwJivcy7wFuqmVHfcjIxd+TMJJGDnSh8e2/SJI4iiRKm/wam1SComl7xYVlbFIqM5MhIMFTCQWo7
wEMMGlB+UY4M6rFt/SI7MZhnBdepbdN10rIzMERlscdL311NoSrhXQ2WsfYyqogOxms2AGy0A8Z7
DerG4V0fCJH2muhB82sUST0TxTJDhMh1h5Yw7DfcRuS8COzC+gjJxM/j8tA0TrgMOORWg84OQy8g
HeFzrvQCva9r6ksJYKyUhDUA49sBKlHxo1RHFRgDoox6YiSm0fQJ7xpnGm4+bfSQB2gH+Kw7rBoQ
7bPgaRrFvU2eZ8morUizbAkbM91ZoS42Wh8/pZy4rifRpINV2o8uSICgkMHWlKnBCBTlgQDLPSRI
Gqfqm41Ucowb6wIwrFSOGNwpqf6aa92NGTbJB21613LrfYz9W5TzDqjKGaMnapZ1NA9sOesqQGsS
FxtRfXdA3M30ifxAFWstPiNCTKhoKFZGLzi6NTdsXdE6In0idhPTzzK36XljUJtwkT4jcCUgMDi6
Wss/Bw3xlUbvpqu+fjNm8lp6LJEYsK69CkFwndtMouaVgmPPlI+sK/88jOEDSPBukTrcSbI79367
jTMGGKZzlaiYl3MAAN9JSe0y2vLiYXlyjOwUWebX/+xw/tnh6P+lu+Mkv+T/09nh6vzH/7bCcXF2
OLqn65bHI0cC2r+vcOx/KYiZ5/OmMByBG/sfZ4f1L8O0dUuwxTFZqrv81v9Blhn/sngT+fyWJWzP
ZSfz39vhsA76D+4OxnWWzxKHvxCJGjCw/7jDqZA5GQU4MLwT6QOIddRXY5TTAOVLs5POsnPqepnh
6jwQJo3DIkrNtdNinTXNLt3ZcrqPM9dWgVd579Q+7/hJfFh9TNtLrOkyKZC+mr0JQoJRoF/jECng
zVAHAEmwIuKYrRDWdqGmOGgxUZxy4pNILLysP7gZp+QosZlpusmBRFQIfTo0e+HdmhCHnqXhFI/c
L0ODdhwgb16wf7alvBPu2aCCX8CdIbZn5O9M3eQ6J7c+x+IPFCDgbpFcygFRuP7UvoIc+w5GoLLp
eHNkcZ57ThPhwEphLzz0PeOmb5bgsI9LRGNmIYxNNfl330i3uVluZ5v3XQOvCrnwIpmCqyH7je0U
Tyzo73bea0AnnXUBvnMXRKW+coFrubGxtc8lQyfE4NOnm76FGd9hqoOJKdDqLUoT0m0qXsl0xHpS
QG5AQ7syLdTjKOQg7+gRPT1eT810v0FEkhImu3tatyY5rMatyWr5VOVoTEyjZ448v43e8FgMcfWg
1U71MDngPrjbQyx/iIFwU4RnVOb1ws6naZcXZN2IxjGgR5hbjaZ1EVcsEpw0YigRfLZ5Af1/Cv2T
FnG/JDOA3UGxrGUiwUkBizT1ci1y/SlJeD50dWLpKU28NaGGq0N9C+oC/4XQ25XjoELTovGP6bHU
EU3vrzkfUdpBae5Y4eCYG5ZIC9qNYxM+QAGBHEy85MyFkf5AjyCyNWjAzweRQRc3fKBU/pFVNa1n
VGCb3oxd0KvVMbEHEhZ0+wuv/dUvTAQ5Fu6aKjg59PzMKymA0T/ykHeQdvKbTYGU1f5K9DyeObMK
5P7LLIxi8m6I5ksYMWysaeJinZy93ipdlTf8eLW5d/C5CA1pRFylOAZKulliCHOiLUojpA7LZgyT
fCX45oeMEnokqY/HZBnFpHbbTY1wipTroIIzY5anNsyJtUy27ChfkIeMSKxiPDbESdNYoOts0k8h
s+fQ4CuoSAoPRYgaHmDrIa28V5t6wozvtMA7rZz3lKDnnhwW+vpEiQK6RxC75brx8HoXjXnSGpg9
lV88YHh6UHEy9bdr2RcntRYcR79ThHw7HeCRphARsA3XK6TxOIes9Zz03SZIAfkWiMHQCDPGSDyQ
zIW4Jmy4jy4gN8cngKYe302LpyJuc1BZWe6Sl1Pp+yjqvhKX5M8auy+BLBWIkY5Lz3oaQ1r2SPcP
cRFkm9oW/qWPKwLdZia4HSEyRtlzATvjKzQ28vQWpYvjOGakrNd3byLvGPlRGFZHrFTVupPWNWa6
Tg0MuJZ3BdrPYFVUOg80xEOvkzsbLtEmDScAOVK+m36wNNCIOMWuKz4KEeT7pN8iXSPwZmoJc26R
rht0XKwXcbSUF6GZz5BLKEWD7GsKGGZ30a3jIRNhra8KC3CxYdXmcSJgRo9KiM1YKFwxv7C5Phtj
+wdiMlEoonuBY16urDb+mPvwlOfti0RN2w67sGv2Xqed/TlJFzpbAl6deASz2G30mgxeK+REMiZj
32vH0dcP46r2EMgxigH6POM7037cXClwrTTflDAmwsp3Dl6W30aH4WCrQz9k8oOPHEkZPtpv4dof
Ram9EQOBEOwMCe4YZPLcRv6HnrThPrLFsHfL2FQraBjrfvxAyYbAyg7czYDSKi4zZ0E4GdS0gAAb
GRc/YWgzERiqL80yoPqZ041aKTwbWFx4h11zZz5jljjYRHkUI4yUkLuoKDoHJjae9Hbo137sfpWY
ZjA6tDRTy1AiiYnnnFc7t0gR7QmWG2rJjuMnCORvlwx3EYxf2szI06ntr7GMHm22tWUbevwEDYDS
zZQs3u2R82xq9jabotKFPSzL+BVy/UJOBJ648UOVs5iozegr4/+DEBybSPHs/NWt2VxEmjnC7glb
mw0mW8psPJiadxZFgY4Z5zyU3adu9vbt3H5P0sk2uek8eD0Uy44E8MEcbj08/r/Gu9jIvYOWkHIy
DPtxDPZWYm9ypEVL3S9/vQoFngONZOxQneUxooIQB5ZFDSzj5laMBENyNeANQFjdEVMLk0k8+hWr
E6qBY4Pqyp29bDmHtbMI6+Di9NO41xMiXXp+y0pe1MExpNrFG8XJgnad+5xgouLurnQbeSQ7z+EF
k+qL1lvVkjj496E23/EbTQdHFB9IqgHrYHTDiVQsI75bwM8e7kWyfRnTstSUEE0JhHXLXWPr36HU
M+5R47snZhuUOLCpKHR+sXlf+STreR7+qHj2JPvEQH+qgu3cSqYhDVm33BjLqtJ3fkICFYMspllJ
qJPsGR1y0VZbXVqkqgAODi3Km9btnV2PbnadThx5U1BcNM1GKtloy0Qbsq3V0UZmqWHxLoY3T6QN
CXB6S7pgSieLgray8WP1TftuNPpHVyOndc3hDGiBzaOp7if/yzfokeZm/DQPWZZDY60Kc40c/c3s
pruFOrbL9aOVmYSN6uUhwewTeMw55vjRdtt87WvcMxlAVtfT932XnCfj4LsnX9ums3ltIyBuwXDb
FI7DACJwsj0o61NZppu+7Yh1wIS7KtqGiwv9L8sZ9sgmnUbFdDXCg+BNG6R+6d0xdW/dFkxsTbuM
HgrpH3CJPCKFuZC6Q+M8jjdvqN4Z899cg8kru7RZbdR+wsZltOgaGzMTx3GWO0MLn6j5gqWddIfR
IAQ4aWh5sy0v0LjQQ3iZfguENIS8PzfFp/jTGBb4mAyANDBMJo1fhOj9xqhLiSzE0mJl73rB8tiD
ramSyz27r75yBwkqXIc8z0wVuPfj+kW5wW0RnrCRMoAlhy8zA8hLdotbqpgpMRHRb7wR/1f35UvF
STdxQSroi0jiq5mWL9gQzO0EunOJc87a1g3UIVl175qQu0cslLesz3/LxiOnvUwP5OvAV2+GZTy2
L3Es/1TjzXVwndU2wjyq+WtZOJ+2cAukOCRHB83LbLk3r/WugGyZdaNNWqyS0nglkJn9RsWUQos7
d+na+i4tsWlIePRRybguDmGiQO5g0PMAq+85cUYCBQxlO1WyIm0MFuYIrVo3zm2XfwiJbtRJCsWU
NK6G9lU53kPmduNhiLtD0c13ZaMyPT1dx7Vx5x4y0DBG81JO68lgiBs08tlom6ueTo8WhWTncpSN
eJaItOFVi5uTGNyVIWvi20JkgpH5nMmLuUyc3yatkT3NxStQ4W79hhwXQTquosTN0rXhTKQ65PhK
4sHDNjUe7Sa6FZb/MpiYDKFsMMWxjxh/7l08Y5uD6rDxJr7ZMSBFUMv3QpP2QhomLu3AxEBW5kwb
22sOaXjvmMEXIePVIgToxj0jOIMLFhFdyOgsdJBbqCBrlCL0I0Z2xy29lYOhMcf5u1iyV9wrDI+H
+khLdnBoWfQ8e2ocPDGKIE/Sx0Rxj/XSek3sFKzJ8GqzSuf7eSw9Iuz1SjlFWTD5q0GLH6BzXSZ4
GNvMsi2Cp8W9RmUZ8l50QuOhnL2t/aSZ1P490Y5ObDxIl+KUPsXm3pTpL8Zk7uSs/WyMbZxPT5Nn
X6rsLtDNePoVCzOIcyd68osAsi9QiTb4HMssBtH/7gUeiBb4Swvbje4ULRZqGZJOgoYJZNvX29qV
v72N4DfADUmacgnAF2Z9nLPSTXsNSCdop7ilvZEFeZwm5JUW0kYzTHByioKxH8NT/mCyEjGHnh+9
e/O0cGwmvly43WI0xt8scR+iVr5oaMFiX9aXvx/yKWkuIu6DtTAovxv8KyUbrXMEJ561BnK6SMeI
AY7D23teP5B12a5kOeb47czHVs7OIh8Q5XGjHVHElXxulrDpBDPDB4bKtbUoTFRpwYQxfBjSjwyP
Aa/rPhXZT9Wg5+5m/kdujimnkewHI7n5OrlqGtOzRhoEUZvLlEkeDipk7ZMd0bkW5Q9SnWDTQeqg
DZDQuxWlz9PtTZLm+wmj66lttOA6Oso/6mJyKFCf81DfZhJsdn3oPKS5bxxix9avHs3u2aOiwChs
XAdorUde/qegEfrerBgJifCStOiKE759uAfsGvHWs7K1s7VESbQds/icjQGhAnsg968uczpBmKk/
Wjz7qYfLoo+xXnZs8ELyvyT9P7zg57Ed16AGV8Sc+FyC2J/qpHvtd6FufheTdY5Ke4HM8Sdn3c/2
YN3FaCr9FN87vqKZdXh8NEuilF5sl8WL5/fHWQqHH7d+xZ+6m+rioydJAJHhp4l9Bues9ZP7WyAV
E4a8CCu1IlJaibOKfXMzaKQZeea8I+fqwAEVLHEa8QhU1gv+DqIN5z+JBizNlPGbSazhosP3sWob
sXer2DmV9j3kJOYGy1EuR5gNsSqznLXX7gAvVSsJxjInYFMRozC7eW5t49XV4najdcPN7w2xdvUI
/LTvt8sOfpiK1uI+Ujp5z6JfcVEWON1XZNF9S6J0IGgsYgn6vHXRRNal/thL75L3zanuoK3bHQET
We/vc0ubduI5iXPtkEr/hAc9RzFuX8usqiCBIk8cW1QjGfvVYOJlTfryi4Ke6qba9f5QrJyaItPH
IDLp97lC/AjMM1h2vf9J+htFfsIIuCG+cRERMtrkO+beFRt5LteO1ANhO9hNpm9jIhFNNvmjF7hy
yUZfMNkmbIyfw6Wxk3pVw5/e2q335RH9ctTHn1k4266aDh3kyK0We+8ULuYqLSvnrEvn5GgTQLjh
HX8u6WN1QtzyxG05ltpempiY9KH5oyEBpeLSYrxvRIDD4XJIN45Tbg4uCxg/xK2skrp/Gr103mpS
bKdE3nRlXMiM/C2azF/D9qxFhhue2KfcWuT6d5MnxsIKCiw9M/wMdACvIvKSld8hiKJsGI9yJS0C
FzsLUCFD+TUeNJTzTJV+fJJ02uy7NLOd9PBoFwa2fC2Hq5Y7RrNuEhrzLKfcM7x6o5uNviJJyeLa
GO+R2sqNdbH03PTD9PDW28m77+nhdpAY22xZn1kjEFPboRgopLasIOFVKVv4LsnepCPvEcmA4AqZ
XDvmU4vfYwF6EAWjXmYdCj3zj5EPQNXgWfqwxiiN4BLZPWl8TpVtndqSx4mwFY6knJH9OiJXbt3V
zsbpSVyCuo1BuniA+f0esUFV2A9c8iEPlNDdjYWbaalnmhL0x4epSx4pVgmq+Q09LdgWSY1j2+iQ
uoV/6P7eYnZJ6PsqUPJTvosk9oGKHAMUJOGvjX8GlaZeLmzNwOuoRoPD+Gl42gv7LmddFr1OhyUP
rtoONmA7CNi4WOMYL6Ky/LHbN9sdxg3qsq/axz0RTODONKP5mIhTy4zWXZO4Q0YyB0BlYaLCLG3v
PIj2QcaEzBQn9hb7csLmk/patKZh34xGfyly+r96UT5rRL4h85OETLdvTgD5S1VM0rMes1wEqwen
SD4ZhNkbPL6UuAXmYHd4CyN28K30/oTlaG0Zu7F8qCFwDGWHQsF4NOLvNHSfQdxs7X6+TxgUkT7n
1lmiyXIMxok1RiWC8lad2/NOT6IXLYWHgzDD2DXlp4O5BnsKIdCYLa4J9R29A8OrUUd30DwkTGJ5
nmr47yzldIEbxwcnsWgLVkPslDYwtQVGOPV1xfbeqwZQ6lkFtyyy7vbckkbsjKvU/W7AHB+wd+PK
Io9HLJDUSi5V1pZ2W98TeyrXVh9uyyI8BuPIRoOlTczJEFttvU2bbWxVDGvY+DiVlW0yG7WH5cYH
wyN7qTLzsyA/hSHNUK+IUn9KRu9IdtOlx/UHSq9DzNgTHUPstIZNeUOO6EtV45tvIhTfycAnFO58
8vUpWXk+fpMsaL4R5msFNYzRQ+CvvY/U2veeV0BYrL2lASYuJkJgyz7obey7Z8jl86Lr3J2I9Hod
Sm9bcmy5eUm1gRk+BwFoF/ktdb1zCbK1iB4GPUHP7uNMLHmtkwKSSl6FPzhqqoX0qn0r9FM9Yl4q
3IxhEj1xHXi7wHh0GlxhPWT1rAXpnzDsozMkiDCw3v9na/LP1oT1xn/BxPr4/I7KnyKGi5WXzf9n
f8Jf8+/7E98zPaGbpue6GFpYhfxb5IvNkgQulu86Ngte3cCd8o8HBgMM+QHICk3bZQ73z/7E/Bfb
GeFBkfINFQtj/bf2J47JV/af9ieW5wv1FVoYDByXT/V/07Ewqnl2jHt4GZjFLiarWt3NQt3Sk7qv
JRd3qW7wgmhebi8Tkg4iJMVzCM1i1QxetdORz8fNF0FRrLZVZTBQIiAdThE0UjVUlA+zqiMSCopY
VRbeszkU8y7Sgn1pF+GmNipc11l3Smr/MjUm0BsYTHWIpMqsR76SOl0ZifZqdMNXoiBaaMrsQ+8U
+xzvdOWTL8dEuEOlwyAmUNVRKIebp+ol/iB2y2fbBQJS6FaEcaUC2hhbxIcy/anscYVtn1V6X17t
Ucsxl7wy9XJOGDv2Fa8NIelUbxZlXKrquXH+46TZyBzEeilsuKAZ0b10Xe0hgXi/6ykLI8pDkzIx
UTr9XM8DshUivpN0B3Hmh0EA8R3AsQaKTewYH7BcdmxKrrqqRrl4jmUDCdIt7nK+gl8/pq47bxy6
wIUTMdkDuCfJK2XvpFEfUGJQ+mqz+S13FeWwVHXxpCpkYkBXAyXzED93qoKW/7uWpqrWfOprWNdL
oSpu0sdOdT5srKB5pTp16vCS+ckZx3qBSs1HM6Wqd1vV8TEFfawqe58SHwry2Vc1v03xP1RedMQ/
YFw1TLUF/f15Ut2B0JhvJLH3YDWY0kPTvs12tpEx4SpGKeGnVrV2BT5bnMB47XVMnBvicNa5jkCN
s1mDA6yAWujsY/QFyyBW1ZXqboQa01JbuKrvCWiAetUJWaonMlV3FA362pfaWp/KH6fo9iMBQoBg
P3zVV+V/OyzVa0nVdcWEy0a2PBWdRpUwiqMs8OuIwgIbM9iP0rPzXZyhIGv0gaTmWOz9TMWiOPQy
vsFeKRzj5Gwx6NKp4hkXEB0dCJS0U4Ev9O+HhkFZSDOZ0lQSgPgrVZdpq37TpfEU9J+qD01UR5qo
3lSnSUWyQaiM6lsL1cFGjBdjS7tX1BInXxraujTVqgcbVgWfKSdHdYFQHCA/zXFDk+yrbjlSfXM+
NFAv0/RexW3FIxb5q9h4z7SaQkwLv2ba74A2nIjOp0D15VI16OZnnd1nmva40Z8ssS0t+ZnH7L/Y
n/y2dvqgOlmDjj+1CAkBDpXm2OKRxwuEntYDYnEu8p5GX9xzNUGY1SzBY6hga+kDlpxVSsnkMnQo
GD4g03scJowP/msf9/Wl0ZxXTFnwAcgpnvvy3jLGEHXxlNWkuVGxiAT+q63k1CFepA5TTiDD8CZs
a2sxHCnVlCRT8xJhol2okrLZNQT9JSXzAnDPAusdkxYo1V+Zmr107dVQsxj0XpiQ1XzGU5Ma1iSD
mty4aoYzqGlOq+Y66CfvPYOeRM/IYKGMS6T3Yncag7H+GBvu0lCWV4evG09fSBQTVTUxD/HiBJ/1
7gSNey3DCqCHZsMsiXD9GSi/+PZ4AkgA8chuReTE7tTsGI/5YGhtMmLPjTmwQgsY8bsob3a6456q
vDlIp42fhE1uesRuisIu+5gHuzkN5Tc59znrZE8j2dakyCmNfUMSJL0TScRawlDM1X6dAeVyLrZ5
hE9Q0xICn8yPXGs+zPolqICqCUZqIrYvx6bqQbgD51xZY/yQhPZjajM4HdOtJ00WhjQ00UAusbQO
Vjnf+GcsbGr8bAUJasXWfy9TbB1D1L2LsPoTj1qB5Gs5PAwFyp2QMNI13JdA+l+NG8o9MWFx+UWC
NYIeU5z9jHyEHJPlPOyRJS19ROJA2hEh+u7B1BltIApLUnD1qaszyiSyLIjVm0e+/TowMyQ1OJCL
ba7XZ4HwZhKHMdMUXYMeNUte5hLPR1EOe8JFP0O31RfnxPBf2pTVmCy85wCNf0oeIXsRUI4Co7E/
3yTvMWagjyZ9OR5QPGOxdg3art+pnRIkL/epoKcPRyTQI2qxQZtZZOXacxFP7gqGGyI+JEqjwwaj
LhW2m4xJXagHdNR+WCDugmSna9nH4Nsqaqw4OHg8MN0jhAZFPrkaU2WrnDbzhA4388jq1Niqa9Zl
cjZTgIzYN5JLb5OvPVcgqKZVRQBW6g0nw8pCJpqIVJ3iPFX1UzWDJBltr1WK4R0aOAllmvpSh1hE
E19eWXe8OGays7LileFyj5zdXs+Ds7J1G1d7mi+nCaqr55PcPkj7yci4pDPdPuvFEVhQeiqBN+7l
lO2rUCDwzEq56vvm6o4Fa1o9uqLKQGGIqW0XBDAumAXwg06cV8IWAmQS+TrLEBC3oVGtPZHsw1w3
jqbdvBs2JjC8ntDqIhcZuTY9pYIRDY3igWUPF4QTHRuB0z+v7TciiX5SRMJMsHelVyN+D37wcDAG
1KMt5KVdZ4/ZdjRU6G0xffWzmE7FFbHSNhEsQK0SYvsYseS1cBHC9kSOn0vg77zb6xyWho2fcBWz
WgT90q68ejwGc/IuvZpNrYmqL8l2uBTwdZbBSxwsyXx58VNk5DHNFHKwnDGK9p0b1gvvwXDT4UzQ
Q4huDuh/pJuVsbIK4FOlH26L2mZp1JV0um4370snvmoO7rJMRjpIj7K+z5ACNo1Na+J1yVuFCjbL
0LM4wvjyxuYhtdu7F/TAo/ptI9Q+Ox7ydZF4B5ZIb7658EQDQ7Iq9Q2ZRfcxQu4GaIVJ8oCNX9by
CwTeG4pHmxU/6uzRZa+Vv/dl4h6DwWo3ta5RXwXxxio084oA92jwNJ1JonvNBTLecj6D5txGiIKz
NEo3sxLWZUpi1zdbTUnuhL2YlARPQ4tXKVEeu4d1oGR6mJ7qDWF423SKd+HAbM4cS7bgLeipyq1L
VkDgsysfH20/JbtjSpGjpEGbUCRUERow/LmURIo0CYtehIQDikJuZGi29PIEghrgLcnqYHqPBlFD
iwjDKVl0qBNNJVNMlWBxVtJFDQ2jUGJGHVVjpeSNOBXJvkLxmNkOeQfqFx1iSBbW26ltrC22kNex
JdxBDtM369+dq6SUoRJVOkpe6SuhJbNXftJojs0ccgJk/3rZKWGmqSSazMWqK7oSZhswV5WM00XP
aSlhJ7mgIJGQejZK9GnMj6GGCNSfdBxxiAARhiIRlUosivNm4xozWaJKSFoqSWmAtrRDY1qDpnEn
D4H7YLDYmT6MyS1XmLcrrNpY81Cq2pl5MnAb5piQ0bEWStAa5c7JIzxyobeT6g5CQnubtV4zcTDZ
WPtKGJugkI2UVBYJ2baUaAAHMjtqLM2O/5L6AZybpK1uBbdHhu4WYG598JUUV28pCNHmem4O/Qf8
VD/SSE9d8SQQ4UdAobWxfbLb5pFQthG1L4ftBzU6kWZKCIzSOVj5aIN5OTslFUZN3zI+1rcmKuKQ
+FakHM0qR19coTMOBmYbPspjiC2f7GFPOZrOVZGF5/Y+DOTkwFwhJMZpdGYO3FFxlgFqK1qkzW7w
J5VZjU+j3UVgzKzcE6Rz5Xuyr+fHbNAPQU8JHJbrwLO/afevnpJS10pUreRhSmQdK7l12CC8blz/
s1WgpUCJslEAHElrPxBfT1hK2udLNqj+2mKmiltaPPSouwcl87bQewsl/B5RgBeT26xRcIn+jtVj
LZVQPEQxXrr9h+bqz6aQ+zDheEpOXvRdibtmMqFDc56V4hEZ3aXAmYj7A2Gsw6AYkXqr5Oqxh3A9
G5GwOwieDCVqr6KO+R1FEU0vOV7eNxsQsndQwgsU8ZOSxovkB+Kk2GpKNG+hnm+VjL5WgvoSZX3M
YpsZCf2GEt1bSn7PtuwQKUE+Uiik+W528Znhrlhq6CeiIL+Y+/vswzHk1EW5Kg2QnPRa6bLB6r5P
wxF+XFgeC4eNOtYBQCfEsqyTpi9Xg4sTf+A+hB3mEnY006bWFSlLTrfGVkhUiNXCAIiHrZhGLFPO
W1LPxKx007UD0HfpAK6xx7vq9VxzEupAVppnD/EA2dc1fIaoxbeDGr8fzHXJPUY6WE7g+1Q+mHLb
67EDKkFnKcAykYfDAGzC1hY1F40dWaDXAfa80SMXG4OsO7Yhudgsk3oEM95bRoPwmkGjhYEOnGva
9CymXrX8l66F0Ap0Eqvyf7F3Jr2RK+2V/i+950VEkMFh0ZtM5qxUai6VNoRUVeI8z/z1flhuuw13
A4b33lzg+3DrlpTJId7znvMcwgeP+XpkroLbIGw8AQ2H/jBBpusmAgMRxxxYrGLf2p28lsZ+KYP0
riaL4lNup3GLRPmFE9gxMeuP0AGf2Jq2e+RqOPd0MF9mZ/g1FG2/n4uE3pTJe3FZafOpkO+1q/nq
cKi38S75JvF0P9HKuqPoez/1IUVNzP9+bxM4wwVH/V0C05TS0rde29Eppnrt1BvyuRKDIHECWS5z
AAMmtuouRW5fbYLIB3sengjZwARKRz/jQOx1Y3FWwfCLtMNwNxQPCZtYHt68pZc1e+h6KIOuJr89
MB02VriAlotrRGP3uemJQzVVZ4NqC6l4csfwzozDPR99fR5NoL8ddRW7psleFk5kvH8sziHln6Sz
5iNZiPjWvotome6xqSc71bKynVp3vmiDQKstYwhzTXRurf4xhqB733OEBPbLjbrCJpeMsqLNIrov
UzXZeekIyAo0iKP7LM28vK/MLjkmvQT7xlAZyIVjohfGPvbTG1n+5TrEP+J5iq6Y6JJ7xKuNtJhK
EZIpAwwCSLKYhCZvIDvR61sr2PKC4ul86Ik5UTYKyvj/my2aIbekcB8iLS9x30q+LuoRgvGekjO6
Kz3r1ArxQnlBdmp2unX9ACTxvckxtFv3goarXpJmgkLd7G2Ha6dUv936qLidd6LJM7TqQPtezVgn
vYLOscbCcglM7DAr6ulLb0jhE0xPnYp5PlLRQmdGLi8ii/ZGGMbHMbQpMgXfqpfsMQKQtgP5bLDC
n4Z9WeLeExxREvCPUycRt00MYFPNoRQQKEtXh7IcL5KhL1uq5wJBmMGMc+xWWchjn9JbsbJOplod
865+MHN8eHIW9iYNcL5Y9BqBkI/voHuzYEjnzFcVSSzQQuZqdamM0Dolf5xipE/cqe4di6g0utOV
N7ryPWDxftSDpUsQyIBeZvsB41vE4OFY8iUotd66Q/ZhRadqXMYtdgfXVzI5hwPKb6rOLkkhX2Qj
YfzEallRxzgHXflEW1C674T1PfICAr+SPwtdfNHcdtWheidHx187sDtyZPTY00RLCAKkcdFkr62L
eW9+g/j1blQBLpeabZdK2mWfRtGpSVrHdxwIhklZnhbZq51B4m+ThuVHR+eU75i+RSDtmFHDsahq
uUBmxNNGo2nRhTnOWb6XvoiZGMFoZAsSgAFbe7WaXq3FGznGUGc5JtOPzrR8p2NjCQ+xor0eNCgP
VTIa3PqgKLXaqm81UHSTgE1OUlKqQeu8OJVD6x0pUwgv63jQ0LBoNNijCHKHqik5jHUx1lr+GxQz
nQv8Sw7jkLH+0RX6FVCPG0LFnV30RBcS36F1gWwY6hl+lgB8UjGWgWF13bHchQVIvo5qqfjvhiMx
SaPNCdVtI2lcVa3xhwn8rsMxze0QRlTZ3ldk9WXOJzZItV/qCTOaOEuSVIepTb///nI4Q9mqJSNT
fhl92RbI6kX50ph/0L+DV90mu/H3Q48s/DR4XHLsmtmT21hPhPnRIKet0c2g1GrBYYP+ybVXaDbD
D85Fj1OAU7ED03phGwDkDiYJ7FEPFqr+thDudlUI9lAFSQH+kjzg4tVH7O1Qg8olPjbSOoaUkto9
YeqUVM3ezvQeJUPfIAM9VJrwVJg0JzDyaDuRRejIvIzmAO1RBF+AqH9NNv8ZPOo7p/DWOZGLVg0W
C9bYc3HeoVL0BCbLCrHlUGZA2aeUZq5gNN5dPVvoGHQtiLp4H7rRL5VEDjHWhzxehnbc1KAe4TdU
IGubB+nh83q1b3SPs2KKZ/3ALPtEldaxZW1PMBp7l+CirzrvaYnDl4yDyHQYcWOd4+CD4dF71tLm
2l8h7SXNqDEU5t5sHB9YfnC2wa1Gc06Ohy6si+iW28LTbQBqQbSV+hloi495ScGyW6S3Jh2uo3Us
dIGJIprLfe54BwQwlmOT8SOfumux4DrlgeYrUse8yJFhbAYIgs17xxQeoeo7DprKj6kNAG/u4u8e
+CRcvE/jMHvnGuQPV6JZi1M+pcGuaB5qosqKjGtUJ2Jje8IiN5zd+oENkpn+ciQ1hNVSxtu0L+5w
ybzVjTHusIBUY/hk8wDZWqKFodiEn0ynJnR8rlq7CC7eoNSRC9CvoAOSekChJSjITqu+683xB3Eu
tDW5XGU9UgiK2Nfhgmm53TY08ea8RypMPp1Vn7g+baTVGj038fBZ6acitjHJL6OxzR3nKrQ37AA6
qBUI6WwWeC1hmd6BKsBjFPqwl/+oGEFO9xgK0qhnPYcza2+g1dsE1LJ5lU5EC/57Ni8CSmlLSPkR
x9x9a7XtHcig+7DwmreR3g4cT/zqc/XouYsD1cBZGZUUV4BdZHmWT/05MzIQzZjp4REgHsRTf7I5
tLR1Hm1rGeEUbvr9EtPyxhQW+b32fkYKNt+cNncwong9M38kEOh2hewrkqSQQcPmsUky46do44Ny
u+csUjSzNrVPW+/ZiLGiWxX9WMLT/LhADIS3NMcMV86ph19cSBDLtC5l51EvLxMHjGcH5ZCCePnW
m+TP7EI8NDSuPgSStgHewl/YKk5jOtq7GPHrgMA0IYWZuHvIvgsnyA5riv4SKTrUdAwa3iqlb9Ab
dCry8jpJ69wrHg+kS3fK5tER2RPBrOxLdPWbHdW/iH1ycBZNt5uGx4DeVJhM5i5WFVwngBp8Px4N
a+RGOHUCT5jnT2S1aO+I6WvsSc8XNo5jTqWNP0a1taVfCBA59vv/2VX+3VUKZVtS/5e7yhurvv93
Q/lvf/j/bCjdf0h3KZsFpDK1yZPu3zeU9j+u51oku0yiXMoU/IX/tqGU/yghJVqI47iucNfSHTyh
XfS//xfdPZ4Db8T7u9TUK9vvv5Hw4o/+pwWlMsmHO6S7CJMR9PrPkL5BhlHeB+ZCRSeGAcFAUaXg
SBpdr5SUQ0o654T4fvYGEG1VB/3TYwFTKd4oztKYp9SbbgsYLzjY8tFI1x4AHHDSst6aDoPuskqv
UfZlBH8y+v0OjUPM3cHIQoPeiBdAOP4yDQ5HzBh72lBeutnE3kvgdSAQSXVFv8WpCNq62MnQO7RZ
yiHC+hiM9pOzR7CvecNnEJhAtj8GnEI5jYe8y+qvtrm3zE7u2E8EFXkue5rnPed63jNLcnUcetrC
R0ADiq4wejmaUUNqr57sJOD019ViB7uW1yERd56OAoMf+IlCsXsI1iY1Dk0dMBxPT+Cw7ORDGiPY
W+19D239M+6Z5GcVnhCrql3rkqPRIeKPaT5gTkl32TRgyYUXLdY6O4EVP7aht1rQxqplpmPZ6s9t
2BlbWDbZdhwZTHiJYOgBz1+xQSlbtmUagEBTWCRDwEwr90dOsR9B0Y0Dm4RzMed15grkzyPmtO44
jYRNWOaG0SBO1C19WXjvZNHY4IUYZqYpXc7VgiBWBeJn0gsgZUb4g6/gPm058U12e/A6qmIqb9nR
AcpBSUocFi4mOZuMBvR5XnCDILtQfuWOuVbdx+6mthkSI7nyfKutZ6ExObn9qw7tPyFlldiDBJVO
wE1XlZ+AH+kmGPdAFQbiOtuRzE2ar+DI2XhpQ+wioUGIfYZhwMEPeRP+2pjmO4hq02FA5zhX6hVX
Csd5qLgbN2USD+orUDJSZNT2NRwfMx0VWMM0a47cpEXD9u7mcG2oNoNfaRmdB6rlz2YiqKmix3KY
qXmpRVTtTQots5zHeKR+lMqZLubQPvWlxUSn7ZcC4TmMBVbnGdiNzmpA2i2kxIwApC3yu0mHb2gT
YGzkRY9NfQimrj27dFlSatHe60Uhb7WesyNteCKnERxsSOeHAQ5SkBfu9e8/FsFBkwa5NOQjoWwv
RshlOVpWwZPLyY3JApSVHMx3NxqPuUje8uYzyM4KgaKzWWmEHgG8keR9JGLaegGvI/xy7XrlnnAA
tAzOqebn5BbtPZJ1fgMpMO6rwgSqYhWHkorV3LKJDGmDtbl+pS6REbkRwWGq8k8Aj2QWaX0viorj
rqS8eVCfUT3f6bVQR7srOhYRHPP7Novk1UywuEPSww9WFQ/Km9gf5fbHLCBzEEBnTf4+Y1Pf2gDE
NrJjGdtS+zDTJly7JhYry3V37sxKRBcGdT6k6rfWOv0QMwCn4nj9vpt/uS1GvxS5cwS1jLlnY2QC
Qsuw8IaeyxesbdvOsr4bnN1rMi5p3LvIq57loL6MxNOUS3G/m8nIKabC2cA1XrHMVj8bCe45yPML
mREm2EH+sIYIUE5Zv8RBOcALI1402G11M41zoOOQuRdPIfHtM9A4fJgKi8RSUeoQxfsi7Ds/194u
mvtHnJTYi533wdPqtuiBtUuf3waLJxppJjbZWfZezrL2ByjYuz7vCNfSMkCxSrQX5YNgm2j1qDgV
Z5NmjO/QHIr7FpuJpx3kaE4HOzVNICyIzVULariBF9W4GIFyf0oMArQMXnmI/hlUd7aC0D5AqIp9
MSWvNABvjWGAMsgpHQdkJ/yOClyMudE+JY5OUsDYOOlsAHq2640uV1ZpRnlbFRv3sUlvQNWzsGsa
OsyLACBVhbB+7vI232TuQt8C1gtptITPek62E7gnXgZIEbI/8yu+L0b/qwKWyouBEkkvOvYB/lVC
ilJ0j+1UNxcTHEkwnrX9iICCzaTOCPpjDi8Jom4gPaPH2mPCIbh/iPhx4EBEz1L1nI8cfXKl62fV
jFMQ9vgcwIV3caRrsNCXAYxiVio4CNW4hdf6Wkya5nZWSgSSvwNYmLp5iYv2TrM7KzwbC/GHzRBO
kQeCp+el+Z2eMypnYUFVcKB8JyTNp5k8TfCqXoAlpuotlnzcL7HoXYhYyPvEiCrIKNb42AZnZbUW
ytu+arru7Mqm31kms0vmlJdyvTqnMH9vKjIstDKd57qOTgmxi0lkNckoBrsBcoRFaYNrr9fRrHp/
kcHVNKh7m9uRmFIbwFREbG8WcAgy3ruD/kxzSlkEHVK4XKIXnQr6IQNqMakl3WABhxOaB3vVyadG
j9d6SMnckcnmuqb0A7PeU8XTBb3Ne05hh2DOie8aZkpE3q0ixyoMmIA6CT71Mj5Id8n3veTUgDkj
2ptRp30ZIB3qkUe9bWPzCZfy5uBwX+OGEBXx+25n23xka3XT2tzPKanjoCYIXlvj5LcTRGBBhUUI
6GrPe/5YksbjocpGKQGPSfeDIiY8Gzcn6E968eZzQcEn63rua53g2J0wiVRw9bZGPvD6iIOHwOST
5ImurmMMg4gCq7k2ALXQcsI2CPv0jGspjR1K3FPQ7WE53vUjy9yqH3ctfW4DblqMrZLiDycDNi6y
K6+EF4p/WBPPcLrIPZQ3Y4rHfbvm5IyYl6IggblVbeEdE48C7HQ92SwExgYiGUlO1a9tDdDDhE0T
XqKJlwUs29lAY1VVnrXh7XmnJvMz4s7yKxE92mnBbmnubH5AeehGuH5tRh9ZD62XVltxXgMUHmLZ
jkLEl1jdtxk2jMz4PcldMgaUUnQmdDUR1Dth65MXldC5GsoRSyhcVR0c0GtAZMZPUTn/ajL3US36
y5zc6JgaxTNBs2x9iHz0xnAKykjs2kjcRsnZQMqFuXXhMIM1M13Mmwu5H2GtZZKMFQ8mjll6YH3D
bc01KH5h6OF4YQ340SBE1yR8tk1P3qO3kqNLnOSSN/o5HGLpTwxRGyP53SUMlJPLXsibynAfuMGl
KmamrKXv9zUxXj8z6HtoKuxgeOFZsoTezjTz8aWOOqBVcfYOIxfLjxl8Lc7gXUMXTjXaBCiAjpBA
MPCONfOD4airxaF5M7JqUpI/Cm3rIWK1yNHUwaRtF3h0aCKhTuOu6fDGicR8dwbXPedV7lz7vni0
yOW1piEevfFIizl9fiWUOOWkz4aBp58+V3SglpVsF8fyLpnKqx3N41FnNAJFstJ72P53VGqcs8kZ
X7tU3Ht9Du+nhZFEzmMEDto8sZSkbH6mt67TL22i+rsuZfwP8VqSPZErRiH5yWfJLODIbqWuQOOx
eZC3qb13xtA3u/loORW055S65/67yikcMuYJHGpsvc8JHepNiH9hrIcIMy/3o6HDu0lMxTl+kCof
z+6qRjQ9noxkava9LgFEGeJapi6WwLTKySOgcuKZe8A+HXOYql/sUpqXXEYHErgHr5+d+ywPH/KV
7G0RdCI/jq27bie/D5OMNEGJJeeDWgNRd3pbYYv2Fg8Z0VBfc6m/LKj72KpFTnsdZiO2nzvTkh+T
Tp/aAnsvi43Xxh6m3YKiu61mIlbd6ncgPZBmMagg79N1A65cdW+n6S/Awm8GcWY29B+zRSRsUu5t
JByKh63EZ1nQkuqI9qLaejzPigteDtgNi56AHNHYsqt3WCeC/dwu/etktciQ5UxyLbxCWa/OS0+v
VVosbEoK71VOiltcBlSm1LCeVBDscpNOzCS0t4wlm9GhODCmkAfKy9rDk+Cpsx1rt76VVdIPh8xz
aLlrE0hTumGF9PffcCeQXuGTHMTF4SgBcAM9y20u66If8TdBrMXWsFFdaO07+V1hvEJlD2D4Rdgt
KzJCVNuxx74A39gq0f+Ez+F3iuK7WvRyN6b2F0/KZyyxETcN49vgazU/Z00/YAB49Ixza6IfZSsy
q1hlSxuj8MrCYLWYhQSih+GUB4G+hLWDWR7oJeKtZBIh25MTjVkwYSSy4f0QYgzSODWlzG70QP7M
BQ+AYYbtPVrDeRndGS49b3d1iEeqvoM6dY91WpFtLpKDJ9h6TQkxYVm1504Pv50Kiyhemr0YW6ju
JBJgdwXbKafLNS+UeamrZ/goWDlaZE52D3VM+jpj3V7qYDk4Y/pWU14/5k1ONV/oYCJPdjE3BQnE
AGyfhwrWPaSA7pmZLT+3SwIJBrqeXYlDqvjiDU8eR+l+9glrOr4wJfhKUhsj0QI2iYd48xmX0KXa
gi4lDvhzY91EoX6QQF62dc0zHv5Mw/RIGAne565pJZYB528yFufZHNCLMY0SLJuVsozGloSrF9Nh
lfKrarIU8Ca2EYf6jQrxVxqu0xIxlr+zrHytFW5kPG+XXmHUbCrqc6gD/jSGCapDKjBjTj9B2oFN
tdJ326pJzrfhp4j7gzAa/G3trmRZu2m6ajgqLe4JPwHOa17wCkJRHslkzuG11walXGVBUi/kpOi4
P80c+3QKNmCubti6XiBzeEyu4LKTmMlZWIfWLG4KF/XOdrPysNqGeUJsuTU4y0h08NhJx/1gN3Q2
QccvZZUc/kcj+79+fuz2/4Wf//q5gBv58+v/V3Ftr1Cjf5XJFEwjU+KUtlzUaOGqf1fJvH8UpRSW
p6V0pOv8B5HM/MdyXNP1HJNibIGQ9e8imZb/CKnXZmwHj79jWtZ/RySDt7Rijv61DXvt43YECxDN
T+sBXbJcy3L5Kf6jjR+eGCSdYDKg8EveuiP0XqeBPypS6Wd988NAsdvOXvLLYiLZKLAIjUqw5eED
6YZv0XVMC4j3he4xYUTxuGOp/B3nWh+SPH9TRf/HUWg9edQOW0ZwuGk9s+eMswyh/kzxwhYbKt4J
eDhbr9Z+UJYgx7JDMtjmzq1xQHU2pOxlYZ0k8vATuhjNWmCH8M3k31RHlpto7QOtYDPPCW8J2lzR
npZhDx8i2XkNMXw4wPzh0aKJIX4gojBx5HppSBltiS2ynB5s3nxs+suC335uPidTBKw7S03Ajsl2
wsC6VvL1beMLt2q3fV0+MhDBIgDkY0XSgsawN6V8ZhGFp4rcpFHCwFmE8Qh/6odTh6zK4bhtojyx
t9kUP1FjTDLCnep9P8cWCszear1lGzJv70aKog+GQs/jHeQd+vlnCG52yxz03OiuPo3ltHbzrbns
nvN9Qu9m7L42Cx6zKZ3tg+v96aYsu5kIc8bUgSZxXnu8efdl7j0q/b6Y4/yWF5x+4uVbRUgoWhZw
S6r+N906BWALev9AqTw0jlVv29Q9JS5PV84GJPLt4KXGU4yjXuh9LOdPPbCi4gJ6qGgp3OZpyFfY
239yR5d+TDhy01YCEdRx0VxwMW89apsL7YQ+mjCOHJcNXMcsxkxJkBPV6xGYC09sJ79Olv49mmoX
OyONYok3bFvJW76aDR8dRpEoWPDLN1F1ZCCTOT2P3SyflQHNwZTm6A+RLvfD8KfWomI1VyNauI9u
On65CkZ1IYejJqV4HBa5s+dqOaXm8ECl7lrWatpHrb2HmLuQITTL9o4LhSFlVdvOOU1fpeOLiLRA
LZkxYDu/0nkOcykJvZvthj2P3UjspxZAJ6Ieh56QBmDjBQTNfgwspGMGH0gfmLKATC9bK4ZgNFZ+
jfBoV2P/COuJ7QbOJDdtLX+dnW0PoAxlrBBvYja6beovijuwnBMgfbok2ziaWObR9yx7fkqUifDQ
zdUu6rleVoog0L6DMWXdgf3LLnfqeu9k8SmG6Lwv0uq5sbOvyq28HfqE2th2fJssk+Lwsdpn6bC6
2rl6iZ/JXe3OnxRjUbfAJc1Y6ZbIVtBRa7+L8VVbmYGrom/v6oaCk7jD0JJEOTNnOR3sERRk2WGj
GGBLBbZ3HcgXXqsZRnAX0evmaSp/i1cqn1ucZmL2s0zfBVGrLqMs1D5ezfmWU+4nzQmbBTKb7aXc
zZ2VMC+aD0XGmauCZLyvoCRZKd2rdjChl6ZPpZGnvk45UhoVhM0cfVNEc4iAh3d2fXSRho3JXH86
ZQZcMLef6JfFBVBPwy4YiPC2jn1yBTOsjNUuFe3PwWOclhz5UXe60Md0iKifDhTl5l+1NV+rJHyO
OObQe8B+a0me6OR80GwdL01JcLqlwGgXabQc5WT6ph5r2AJ+30c0vUbJd9s6SKyEpXi3s5q3u19G
A9cxHylTnRY+GEzxvpS+N88cbVJEbHOhwjW0RXAeMKUMuN+3yqve6hj1Rrq4MewGObh7p34cXnQY
vy3I/LvJPVJBjaE90QcsmQifAj3KzZ7DNLzkISf2OneHm04iUEacR5E2SVFmHZ0n6XQD7dmQbmFE
7YQ6DjRaUvhWO7w3aLGt2eEOMQgur21/814RnIEUVOwRlHVjJAPqWsYi1tkVzvhW5VW3DSNmWANa
M/XrJnB4P0iy0h9K57c9z6wiO8jvDm2GnYG9x05wk44hWRsj6X2boiHI5kWyBYrtz5b90QCZ9vWI
twG/Gs07ZnQt5uZPvfrk45i0MeLMR6k+6d1+KJaZHjcCTceUwuwBKYbnCgSBCkM6tSzcAPORhPWj
7qbhNjA9MKAzIrqm/NO49D663W9pFAW19iUDKmVQmWVyUjY+4epCka7Ut9vwq0d4cLHH/grGbqYk
YhmRd4pjMyBNNJ3O8LKssnGATdxzuVwto+u2NTXHWR0Bcw94mdGuyay9PDgDGWtXtSiBpGbxx6Th
vk0fwwDQr4O0bxfJcpqPXKvT0aVnZ+NYtA0lbXxqK1TIqujvVd7NOzFwWydIfw37WFN0ztbor31p
E0NqLO5qhD7syZiZFTlpWpd3MaG1DXbwgEcTB+WYc3rvtikkCvkI8o03kJ7rDYSz53J+al0UVbux
lE9J4Jrnnx88W7xl5fyMKrowpOTlziJjvVcj5rERa7wDDmvbKdCdKI0ezGw3IAmiFfFoD8iYR9dz
WNgHiu6+UwvR1zHjN6tiyImp2aQyJBvuHWOqtqzzcF+1zrTjGmKmi+hnoGllGwPfz8nrrj1PKXPX
T0x56D52vuxl6wybVeZ0qVwXETFwXXVilwDj2ERYKv2YfDESEUThmuVXIO363jNXef5vwYm4miKZ
MFKDWJXBc1KZ+5aUGm9EU+BfQfokTNCfOsafrUuHemcitDrLutpW5VEDtgdXzoDkQtPA3zZSruLL
imlkUuN0iHGRiCUxDi4NUCQQfyByv4iyo248nJ9zW7xTm7lLRy6bFD5ami3YBGkLHOyMfVJnowD0
WJwi0x9kBZfWC1kNdQOl1qHrXLyu+mEk6gmbl94uOddEU/9gp3AVTvNiE14aytrXCZXzPdDYuLIY
wbj7JtWNXAPGZ+JibOsdZ9kMlteD5cPDErowXXUATsFTT5GLCEnOH8oDw2uoKjy8wEU4vaXkEMD4
sATDDRu9ATB6yL3+PQY+gGjT8UM6e/ayVJ2GM7GYlFLloqCClurAWvbX2u3vZgubbKQ+zJQqzkya
Vz2s3lwx3xZEce4QrMaikMClEY+ruf9jzQEKKjQbFFdUBgrvKbJEPgFe9he5SSANKGPS7ysn/AwX
+zXygJFL6x0M/U3TLUZ20qHek5S6qLnbp8rkLppxGaO0v9skWkObLyJh2oTX3b1YA1mKcfpoO94d
y5DSFxWBBnIbuhZCWAMbUeUfUZ88dJURkT7ZzqRmILXPYktv9E0lLcSf9R/2qDlAkXKnqxHS72oK
zWwEozYOj57qfxrl0YNLH4J8AGiXnseqZsmLtdRPJLF9FwOhNXcE1foMo0ov3sddr6lEUKwC8Z4Z
ByokWpXIAyPlAV/QV0zpCLf7wv3n9W9OU4an2CaIib42Dg7v31wFh2p2qVRy8lNsmKA3Ou8SFcZw
bkz3SOXQcAkB9fmWxA/aaQSGIqLLwtBiA/YehTBDlFzUg2GXD07bEeNcK9XyhjLaqTwZXlseWCCc
hqn/zKIh3yncjFveVilXGVueGoJletZVND67CtQaqb4PubTvcaV8KyG4MGZo91pBfZu7Vp/r8M9M
Cwo7jP7S1U1+J1gNbOK6eymLyLyPyRv4hvpO3fFhgJMk8pEFgqYFGTDVz5L64uyF0FS3XUbnt8zt
HzaQy1mx+C6Gp6TpX53pySkUW5ZWo5PKt1Cl78Rb7xpJiCyGa76ehcqS4tmJSMNmMVvwxtwtsq9J
nGW4sadWB0RLerBM0+ytUgcPZO++0/um3EXo01YJ/D3QPDQloNZOH6wVKzcG5jnVE9qlQgwy7eEI
fNHYw1vM4fiwJ0ti5psSR5F3hcLABr7Mkr1w3SvGgb0qmi8JFxbKnlmgktQZcxB0LFrDXt1uEn7a
sGcag0Lv0bE/RJi9t8mvdir+pKF3r8o1+uW81RwdGzFx4Gx/4Trf4EU8WqZMcf6az2lOAhOxZdxP
o8fYw4J/sqY/eOnuh9ax8Dbaj00vftjCcZ+pjfqiCS/ZTyp7RM68LiLmOaDGp8ROQ5KLFpkv40J2
D3lS8NePnftVMRT6IhQfLjHng20c9fI0Zs+klgMOskl0bDIILVm21nc41/UpxvYm/3ZNUj1W8ZsH
66UOHgjBsBW3EY7D8blike7nPDh2ZWXfO80lG73nWKkHxHSTD146PGFNHi9j+BUt1ypFMgXZbqOM
qfDZnO/GKFyfcF31m4r4bd37rdseoJTmVyjj58YxNd3YrGsXYOzbfAneLB6qa/TusBQjA1Q7ne3J
eKjNUdMyXNS3DFHNz8v4K5gjRZaC5oF8NIY9O091787BFgWZiXjw1I+RAhagLZTF/P2faWEceCAS
ERWX0ivRi7Ps7DWmha1FPhlL9avhAQ4Mbz7roL6InCsHR8Lb2LrUIfNeWdLvOLQ71mELO9IIYkjf
2Mcin75zixUuccSvhDQ2W7kUe+ayBiJ6g6behiiJpq07DpZHAcCvNniiBnQTGTnujRGVnsAZfuNT
BRL3nHnzN6PN/WryVmF+bvrkYka3oq+u0kyy/ZImA8Xs0wnryEe7RikHPKiRSgAEhza8FwB9IZm3
c9inL3PzmjnAAY1lqXcDKfSRVM/RCuvjuLAENqfgFy/5ljmBr4mReg2DWC7I3bBp/Tmrs/s4mhrf
iQzhryVMm7D4aSs6aHCcPQpJoRAFN2zVGgaTwSnxH1sEjADbQ4U2D8WQ30lwdQSD11NBK8+WJfY8
UcyRJNHi8iS21N2ck3nxNPQxvb5UjOzqut4HA1HMtnvIdkXpXeIUVk+V2FCNWHl6TfpW5nh/R/dD
jeOOyf0ULuFrP81vpA3OGVbYrrS+XOvXZFH8ARp9uqX0WW6FNTzF0xzuAqsP/EFUE00KkCSJeWwU
0ASMSGtOlioNlTGPN7l+FMv0meS0kygarFiIjB9lE8/n1TIBNOiZDFqwm0i/vHEqYj8f5x+m2yIe
p1ueQexlZ1w1NsJBx+uCKBjbrKI/jMM1gBt+m7uSd3rmXMD+vI5WQOG35m40PMVyWWDfwT9csuvg
Mxxtkr6TydXSOK8OXkpyqmFofnQGRsSiTV/cEPAjzSrWzpqtO7d9TxPCY9rOvkE9ttu0hbkwyAD9
JQdQZ3CIx5hCGGE0XleC6z6pLI7/2D1GakS2AeVDPktFSuTFlJ8dgAjBkqW3NKp3/P7NJiIKRQs9
L9gGencXjevFmGz+JHH0w5lqQkgZPxi7ljvodBfefvR2xw8UHt6T9P2oENWNb9LDSATra5Nym2NB
wTToP55hgYmdTLA4NBa2BjmlY1w4oDIWtrEZZhDiPON5bcfdWmat6FpYPsayoY/hrrfLD2m1D0EE
H3CecNHUBE/s7hauW2hvwOWW2eUbQd1LqNHQxqxbyKPG+0qXEkdRjgShR6JQxgh9qhjsg1z5dICO
Px3gHNiJ8itxm2ZjMCtwqg8eWjf/jCb9HmXZR1+wxw2maJOC7aJE1ILMV/JNwQTK5oAtXMiZKzlk
Y/czNMc/WMWxsuT7NC7G07KCnPpB35Ok/xf2zmNJcqS9su8ye/wG4VCL2QQQOiK13sBSVEIrh8bT
z/Eazk/SOGYk99xUW3V3ZWUiItw/ce69Z9zVWUZlfOz1ZZcXIOcRX8F2rm5rbYY5KwO0spRs44Qd
n07WTu5Mt71mE66z4pbYUDsXPVFBhRi+o9yT28ZOa1rDEbM/Gcdn/yMaRcMWp/jpBXge6tcrqUIb
Vr6nvM9eqdaUI9dm1Mgi8qFbN3mbfkk3wvG2oRpip/M2VS4TF1TZ81DSUmHvhYORqe1iW6K4I6xu
z/WAUst6EaNLlKtf3GileLQESoyk42vX/MBdNL+tDP3B2axdpWsPXEZhgriDng5DM9IrPwAh5K1g
OonBgq1xKXuSSNW8T9/HUrvLm/VLctFufC2+TTgvNkXH8HazwveTc8seLHGwOqLUeU6lWvsl3oMc
2t/IT8ZjT+pnxVFMloR7Z6fuc4oXht3QZQzRvbeIwBCvvYz7raFXP+R8FyR80YnGJmLa4iM2dqWR
JteSRLFwUAmEf38LipWcB0ydBlAmP2OUk85OtY9z7WBa3kIH7DBOiZMDqZJ3WlJ+rLnr7hwedDpi
k6lF7KotT79POauMeWh4hBOj4c6U2M9ZM3mFDgx+wiPLGZk1boVLivPlZDUdYXwoaelGUmw1boB0
aV9F5DPzym9bSOKg8hskG7l2rc3smjfVTTPpf3o/6/lI0yR7lILFKD7z0fYvKil0k/u9x4Imv63X
gW92+omTQe5su7kxM+AjK1537JCOSD5uBhk/pGl0o/HMxnkN5rH4pEsh6semhGEEoudfqHeiMyYm
RMs62IS3w0uCQo7BDokhxN2gXTWx1HCV3FQONKmRP3zDdPJk7AbpuXstMuR/xkgTVzJVzPGnNq2r
ClpMTe2wrPWuVpsrP+alt4cL1xsoH/dXL7GRMQD0eJcU+07TLmaCEUlcMyGeVKznlKwYyc9C39Ss
1qI5C4VX3rRe9Nr0w6s35XsS0yoGTW5FEVkgKCucPVbstxOrrcbzhg8nC0Qy6U9DX157B5m59G8I
D2RWjCAxL3HBcC54aS8FsqLWsA8zIsH9YmGAl0XzU+vMIb3ww6q57sZnoIQiNblVlrRs5GrYTqav
sKMPEv+dna2hz7F1HMB1yZ8f3EeLdNCluFaoSK2yP2nMn02JsB0gqfOGryQLZW1h51I/k+J2LrNO
Pw91vcMmkX0el5ZNvVXELPOkgyhZPC0+wdJ/f2EW9DTZwBh4HX0bJp0qBdLjo+0oATDyyoBXBP/u
aN71VB63tLF62Gj6WxO7SbC4P6aGDrAfp49okne+1R266D7N/NOMqmxOVCLf0jxXGfxPk795CouM
Kd8Yos07eDcin+L73nCTLzq2TZktzoNutM25ap2bAZnn1bXX5AHS2t0llrbn7qeXibVDpCQAlfda
9cWDiKMnmZm/RTSqNXfOCnN4dWPkrzXicEz1+ETQkE2WO51p+xAVLsyYmmU9y4mnECfejeScOPS6
fkuG1wBy5v2IYf6t+vpVZkjL8ACcGbPJ9gVxzR7KOebaRgvcMNZ040cM0ICn4p8G5GRfs49QSqcg
E8LYLq1jBbJ2J3C94oyOFrO5CvvxseVBi3xR9CpK/Hhh1SzIihxH7QPAmkzC06DbBw97aGmHWGiA
AMrhjXixx9KNX0wAI4IT7vWZAbtjYEqQu59uNUNodZMWyOSnoujCqpjVbq0cqZRJIHmfBM6g6k+Y
PUOqqpIVKT/NLTpl/g80KERKangxEqQWjftoyf/Ypn0ZW0ui9JSfjioT5jg90TLYHMlhZHNFWU2H
pXzDaDdndMIEKN0KydJWLPmXXVBMLIuY6c6+Y2IP7B0aWLI0yvh3cLl/CzexDonvYIrJothIs+yU
5cQcZKsBL2AYb1O5Yv5fDyIgxfQqR8PaNxTqil8mZjlpGcHjPUHKLoY3IymsSzfc902LWlVjPT/x
eV9px0nxS0/eZLVhHQFcCaO81S1uxYp4vSnzykvnTG86iEoFNIbupMTJY1q2Ng46eCy8zlD2YeTp
cUgwE3nlVgxjvXpGUFAcMchEljMSkoAoE8eRDFFYgcC46axzJ+G39cU+I2zCrcrvqWxxEaGf8mMm
gJVKyFUpYjFmjkEX2yiI+qXcLih7MPCzv1ak+humdd5GcmsoneWd5ZtNKD0G6MUTR8y4ZcZoHVfX
uQdiXRSzWm3Yh7ShTGLKqm52Ag56/DHtPXdndUmJyY57Jbqy4XsWffqOqLLPWtPzM4vXyW6vzYxf
7NiCXTjTiXlDEcRQkA37PFMilO9hRni0xB7V4J4YM6KaFiHFGr4SRjTtl2p4J+0ab/RGqZJNxjqD
1oSCciK06/wuK2Bd+xIB2EwQFMKGk+69irUhOHz0wcAsBslDJLl8/Ck+oIo65OZAeQuk7eGrGZBD
8Fi5VrxFSNUFS1o9dVWxzdg1bhaHJFK3Z0VYL1hkufHyPK3gg95kMFO02LvmHWq03H+tJKgDup2+
YzA+ijbbUYM/WxSGAWo/HG3jLtA0Iw1IpwBu9NIjHkHaZkQAtjEn/pUY0GG6cobZyTO8Y5nMjdSB
QdGgW44bFiBka5m7AZPRcKlWeM4JWie3tqRZLLtYou/vhoH5VzccXKAn3C3K+1rWX3KOH7VOA8J4
9nQCKDkvgN9i3EeagcQbXn5kAd6uLR5nrM+C0RgMbo75Pteyb9mzY16ROG50C8B6AE5fs9neTd58
jLLlocZPcpaczAmyjw10KJvjjjZMH3w/SP1m08ZwOAisj4IUhZ3mRvtlwN6B2nYH6c4z1MgMNwzO
lpgXKLHgKbuG4UvZ9jUvH1FDdYZhaAd0R2jfmcjv6YLt7HbAKuZuqjrEg12zvFSCetGOeF+Kjpm4
b9R/NEaIAGsYj039DW0ySo2kbgJRkBM+ibNjkziCxg/Jxkpec6zsi5CV53UVZJwY+Nu16y3kyhC7
2t6siKHzmtvImNFOYn3CJBOPHBZM5zkSH7XI5NNoYVu5kEvB5Af/yzT6k5hnp2Wd5SPGDUmvaHeE
DmONx1rWpPZkL8fJ6mGmboB6Bp1GxLJnYwQ7cIBmhofWhB/bXJq3uaKe1bvbxNLrC+SNDNjmEzpm
zffEjTW8gTl3dTxKt5iS9dtRl1jMMAluMSqjZQ1cbKlxG0lYOqG2Z+SKaLwSBB8yv0H0CzRmKp+y
mKgEyxIR1hzuo2lp1kEvE2R4ObU1gQWcLNmA1lfzM6b40bPI0wM+vH8MTEMCgbqFzj4mCzrLt46L
UnYt7AfQXbY5XlZsZ2l/qG2t3ms7s3UgpmvtjjTCiS2SWd85nZ0e/LS2eG/P6VltAX1rqHe6puPG
3rzIlSFmVVsxB2LCONb3H/A8uBumYldhZhV4WTQFje7fk0ET09yOTYimPD1AcQSaqRkKk5XAApm2
y4fTgE1PWJJBCKn2bvYjBiMFr0M21tvee8TEdNn6JkvRBd9DkE1U4UaOsLWEj7QH7l4rZRNREqYx
a9mfbB5ewX/jMP/CY0o/MV+4Yp0wXYA1ueYT40xc8jmp3XzvR/SObYIwiXWnxbCaFeq+reAn7QTT
ii7vGPJHfciskwN85+ifo44+1EXV7ZaZTUDCqIX5MpesbOzrgForINaQM7HQXgBw7822a7Yzlgu5
9S7LKdpma08spVlfRdx5u362r/GkfZpGLAIdZ4cwtfdarZlHbZ6NIDeJeLVqpT+o4oe8my+tXSqM
O0lYnAJJoTDmt8gf/IHyS21PbW7sDRNfJczBNzoqknd8XdCwo+nZDk6+7W1uOrF4Iy4Q1v0yxqc5
9xAm9XFzIAcv8NpODxPJ1okcFkKfjYHTk6xnrLVw6ogEOtSOxV1Tx3dTg5xy6tmDO3V87hw20yR6
v+RDQrilwSAOjloGAA0JWz/ulhYfoM1IrgVmUp9tiSELhSiOROlRjvDRExQZFKe9MAl9EIN1yQyD
TjFFtd1j6yrITu4qx7pmTfrTET4fzRbbWQ1Ij/UzpHtCCqJ0P4tK/Do56bAaYF9vagB4Yh5IVJZs
ikZzh70atrI8ClBljidt8sM475j9mfZ2RgsO4VMgEAaAJkXI2RqsjLiB3ZdJ+mSQzPcJOoowN6bQ
oeFAJM0EAqUJKGK6EByNVY4VL98YU/4OQz7vI7KRt6xCvtxM1/ecKyDjbB1AA64shDcSQwTUN4PH
0U9Y4sJdsmGSPG6twjhZqBuxnLqL6uFDm7l0PBn/ZG0iNi5WK9osvZObp1+Og9+Ca7wbfAd7zWqc
Ex2uQwnH6UsPHY9HZNt8ePl3LSL409KV2aluGwSrtAKib/eDgci1d/IHvYk5cE+rwIHJX3ngRUcN
hLBr2y3zh0uqm6wifvqaw1s493rD+7NYTDNIOD1tAxRXl2Vo6FG+/R9O7185PdC4/4TTu6t/is//
KGY1Dbg3/vQ/KT1fIDn1bCF88//SeNOfrv/f/8s0/uHopkf2hev//U/ev4pZxT+EabsmEB3snKUI
vn/RstrmP7DtNXT3X0SulvffwfQM20VL++8wPUXmORCEOva9jiEMKMJ/i+llo+janiIxbH0nJ3Ga
i6SJRM9tItjwSehy2H6dI6e8jLnJbQ5q+7rW8s6xh/ScJ/i3r+MSTM6sY9whfuh2L32SvI9dXL9i
J7glmOOl8tsFgtxuD3qSdGGJYZvInGUfSTy5sGPaOClD2Adb83F2NZljqRkI1pG11JpHfWJKi48C
jSSDlpw7qrc/BnqMwEYNT7YXGDOx3swf6WVzD47b94r3ygOuqsmiGId0t1B8BRknKjp+Kph11YOZ
yemecStrm4lUe0xB8I1hutH/ePDkIdN6/yHCAS/wGe8KUtV3bSm+6lxPThmMXegNeOl5qfvbsIs8
2Eh04xJBJt3nGU/7TccFTabKKmNYvuY1SZHCAOJhsq2DkjOjYRrtrN2RyOCtbqynPnrRLgZb60z8
+NgV+Vh1JMQX3s/1fK68cavjk2bCWjvRsi26JmAEh4J3oPoj7znD0YHELj279eSFHfzBBDkgqCnQ
RIYrK5PfkqDe6LWfMRTB8lB3cFBAWK8T5wydj3iRhsE6q5V/NE4RgM5UPAnG7Uju1fWfjrflC1Xb
i5BZdtPOPX1FRgZP736PPc2aM4vptXA61uT0QUgVVWILb6kouZtMxn7ZwKIVQY1fY3AxFAfGX9Z+
HDH6sJN52LETR0okoLzqiZFcnQP/IGwKmLCyzLMIs4sXxqwzlXuQ4RrmbXp32jmF3MXWY0u1xcY+
1E17Y6CKnEnFnclh1InJw9zki0GIJBNYLntU0+Sbi1x7Am1ZamxLsUxwN6aR6yS9VtbWdm47Y4JD
Saqn2cN6NmZNQ8sfw+OP3yt209DqIR5y2KD3gUEp7kPZResCT4pj/Hxl10uvUtLpnny8dgjW2KDg
2ZoTNnYJIu7R3FhU+rXQt649EJ9nsfBBSITFyvhL4hYj/zoYxTMJnoepD5mZbUbMyLSJxvWLvELC
0Hhd7U+NggOfqk1Rgw8hIRZhDrdQpz+ule1QqTHasIE4+dOxR9MBz5cXh1KbD116mu2PsurxJhqO
kf09SpJ9bIgk/9nI7osUx33QxE4Zn8VT2Dd7KQ5qL5WhbEThYxTBjCdFBdViteTeK+kqJlEuY2Ud
70mBQvkzE6i8+5u02MrmqWxePcxARr07Zjnkan1C1RuM7n2dMJ3AJdeiz60RH7NwC9PxHZlmULYH
ILZNTTBY6l6s7h4t6aa0sjDXPybgvdF4hchnv6NvEkaeWvTkQC4U9dtIJ2KgQe8IIuzJMZzhWStq
sJKnBtMZptXZbH6ZomvlsuFexlCL+QJB586ty4rFctUePaxyejHHoTw+NUuFmgpdD1lQBcO5+2XY
G/1FT8+2DO2I7JYpJNNpl/SIesV+UgZF9sdoPDQukvgM5G6hfcD/bd0mhN+geMLI/Ohr0dYszcD3
mn3ZsYxpLAJFEIX8CLZkZX+xBrIUwHC96pynP0lWhybmnRTrSf5RNhHt/G3U3pAbFGg6ZF3NYfBZ
l49pha9VCVehF1uL1t3QUIp01H9pu5t5NOiVGBy1xJfg1eaD/WMh3vBoZnobm1elxrqoZoM+gpAg
CjaY5JJnNniva89Az7hpugyNCuYwuHVXrGqa5g1j4JaNXB+dcFwO6Cka4xyPf8zorrmLcsQjxDFN
5nXW+7CSJ+oV1GzHzj5PCCP7jLDO9UHrldkGdIQ8u9GTuTA/4LzHbolYnqcyG/GnS3A1eFwmBlzf
K4XtbN61yU+bYnaDhmN4zqfr4v/BwBC/g2ZTYgfeTVu2dqxDCeBb9Z2NnTWGaBkzEnbcf3x02FWT
HAs+xJI1oGb3O8f/dQpOl5VAbVgl2/mjJ13gUXPCLo4ZjvDVSblcGeJZp4DkOqOgPoHOJRHxWs8V
yzM7w00GmLT57ZkvVd4NmZK1wFqNbIt6Z7BliYo5wC+4NU41WVoJQXu2t4uFhhm4kv/fa+3W1RBY
GLdoqPFBZ469reWbETsklX0TthkMrA2i+mWezoSSeMteTzsmfph5shvLUOOCDYVO8zmnnB07a86D
tjz5WMnEMcELd+NSkYr4JvNfLtqNaUPGclpaab1b8bAaMjwh2pcZ+K8pj1b+tDp/OtKMig+bGM/2
h/45rEkZ77+dUoRa9MwIstzZrdQP7ggC565MWKriqYOKv/PqB3fRu4OBtIcJ7vi9TE0c4prkHI2F
xbnrITQk6nTToqYhRsQkiZa+aK91mRZK+gOVA0PGEz9isf6xdPHurFTlQEXYOg929Ojbt9hhHl3i
PF60FHPACYMDs0XlQgDUT2KXDLlGeHNa6zcJecj2HLuLadBvmEqdptrLL7ZL9NPs3VhjZj8P/YcJ
y76tCrMMJ+ZLpM3e04HHD6L49tH3H8yZo0oTPUmgjskKpxp/y2Z5dUghBJ5Wr+C9AnCt1HnsyJ7a
J4Ozc2KiDMeq+ypbxu/lhKxHlvkO0Uy5MZEfMRXWjW1iTvGOsIwBE2SfjSqGSsOzzsceaW5gudCL
0b2R8mEg/hxWAIk6YuxHk+gb2rRU/0IuhI/AQ8Wa1l+QWZCp6f1i4ODqd0sNrMA+y6nWkzR/o141
oqQrT7+9i+vvU6tdyPEidfEeODXYidTdTO1LPj1hDH+orAGtHT5fNS0lyzUX5NcRD1A3RBxzuOEt
YeRXsn3wJbjx/Q+N/aA2Mr1Ib9TlyDCXkanY5sl0kWSuEmtwypUQ2i7c6Y4FfxWaabntU/29kObN
WiYVS3jtmOPyH9h2i1GRp9b4jAu9jhg/oPBC84yfDjdkwRT9ggtVFiXrXQt8kmiUPKWbcT86ZYJZ
k22fkXQQDyyX114LO4bGt7g1kYa88uLEnXPI0Iftc/jBGNPOtMpv0pHzblFJu7WBC+KaO4+IF7e6
i3yk1hhcmU0zH8lcAgMtrU1vtnSnKwmTE74kd4WWXSIWuVintDSdfBpNLyO6HlOWgtwDwNP4xWvG
+oqGPtmOoGCbYS0unoVyetVF/xCJGxifB5z93b0Rd0pfyMRzLeVCXYRyUetZS5Q2FFsLG5KmzrRL
T/DrcwjsYjJbQBMxL821WKvDHGXNIWnzL980TVUQG3tquqPvdiuvFAFw2hPRnomHP1hc1oHtDvD0
Wr/FyxNjXajLLvtabH0++QA2WodWtMtb5JB58ccgQUbDiHrDpIDTY+Ab4mmErWe81Kk98R6644dL
qfY8lqp9upOENjCY1BEhDCxCUq0+lfhubloeJ0KZhZAJ0MAocVuWYJCnaXIgLRlxfpt4IDAsYtcO
gCaGxJkhB+i4IUD72T9qfaO6EyrFWK1ktJydsIux6wat5GNpT4c5takjEod8ULMK6pKrXxr1e9WT
9FikJ2BVsiGIud44dCNhFc3Po6V0oB5p7JUUb7ouQKjdNjSS+YgU/VnXvIvQkQX6hPD5bflmVf1w
O5d/HK+/amz+Mb9rCULnJwdWQ6YAdJUOU3lY6XS2rt5C0Kfiyxox2DSL/MaYGF5Gq/D2M1uMrOW1
JAfgo4/jZxapeGMRn1ORO+lWucbaJSevgbS0yOpRGLizv89y+xzBhSIzjY/N5GDA1jP2iMWwXcnF
CKwZpMpuO+rQquV9kk1QY2YDj7xStlR9eauxEW+xI1xQagct/oI7o0WBO8e/sSXXsM7Els0VwlSU
8og9LUJmZ1cG0QBNqS/SPOgZsd4sG5YRHMCvtF/TImuRD+plwSldllKeATzGvQd8sGtbKn0cSJI7
hwM48TWEyUuxrY36wzaiHeKAfmcjuQmSkmFvlczMeNsc4wPAfnb7ojgS9ODzPhpfAVow6PIYXfMk
SnzDzvVa3dYsJ86GFAK+2nzN81nH2H6QylWAbZWJWMCWa7tfM+urKTUJJCWHYJLYu3pzE5YLzHOT
WFS33bfe2vHBE/izeeNySfsOJH1qkYeRhbdfUeYxULTRg5sXP3UQHmMemSbYcpoGGWc+mcPJslqH
kX9itUgIzAjRMepzmNQoCVztNVHhY01OQZsSmMgRAJGCTJ51uZudQUvqCB/+WHdYejHOYpZ6znPv
Pklcmrzsueido2Mnn4PMHqw+jSmDHVBR80mqeID6EmeCoO/C4cVlRppY+VeamOJUrdPFj6Xxgvl4
vl0mNMXY812RhTDvRMCSed12sTCPBjnEKk9a9Dg0Sm4VU/fEnMid+e0IBZYhJUAnbb7otXjrKWdQ
j/FZs8ecZEj2fw1WlsyDkyfm05IC1e+2k0a+4zxm2Eel3g4ClUI70wDkEHG5+AEuu8iwxU28tOfa
uMkqRDt9PvSnsQJhlGUXYlkUc3Tk/VupiUCg+HqcqRfjGCeXtnTvGyRML300be3IaG5t2iYEVcVd
vrbv3HBTaCBqZmd0EH497NhJ00NENrr0CSF4mp4HiUaAN0q2m8bhYI35p9mkWBGKfA4rhreS2OOt
lETuufGMnxYqsEZU6BfuF9OqQ8/o8TsBI9y4JGtErEdu56H+6rs8PqDzI0naKvY+FMxGx9NX7YKS
Gy/64jrh7UB+jvSgBYyiH6jKsHSosjLUhONtBmf9wE9519k123l9lneYwqqw8+yyYiXfFTjOr63+
kxUl9zzRxiC403xdVSpAJ1gVKB/faej8m9JT3rssOgtsRA1jvqNHJ7smAmgtXqnNrJNnd+Z2/Isw
wjKS1dkfBtZLkcIccwU8zvIZI5InjWdyMhQSSXH6ECtIcoCWlAqbTOEnYe+PiwIqdYVWljCWZnJL
7iMjhvLk0biUsbxpsunXL7sOWNQ/drCak4I2yeIuD/56bU3xTNO2T6A72frRP7CKHd2MTD9wMnpO
LoFUYaEFfGjxFxSFGO0hR7u/COk46OGSkJmLufIvPlmhsJzzOrsvegzm1cNr5KO5nFqqpWhtvjNY
1QZ5M4MhLG5Z37H5OOsKa83gW2PFveJa0exGBb/+/W2hgFgXMpa9sYnFMrAsxyPYbOExgIWkZcoR
h72Caxs6EQLZtLtFGadwBYWzn+9j9eYrYHMXBelmCtfVpG+HKwSv5oLySpheNvw9hK/Zg/qOCvo1
l0ulIODmLw6swODCv3pZ9uUywt4Iok1ZZiUCN0WB6tB/dOS5gjHG3jHeFiVglu72j6hen3oFJKfr
XdN750l85wnTCAtuGV4RUwBI5nnVPkb8WdCMePFh1WHlJvtBrMzpDq5CoVeY6FrB0QyBvsAqATdt
wGkJQd1DUqO1YJFhTg+LgqxnaOvJLO5ThV8XsuMPAGS3kNkThPagUO20lTcF7WPUWUGvme0O2S38
pAK8JaT3hJPkUcJ++zDgIyy4EiO1gHuz47+UJYtBN7qRsOMy+8a9/q2EKB8VWp4pyNxVuDms6jP0
FhIThaJPCkq3nWU4Dm7/tcCrr3DrnQLYUxOUHR/OsmCNrRD3nHWrqaB3x6XoWMv5kMWkqZMcHYe4
pRIwAy2vW7jDadoeS2m6Tnj6XpPbasDYdo84CMML51oq+J48aNwzJRNOZol8SBSk3yhcf4Hbh2LH
2zmfcKDoUoKkvcPouiU2F8NFM/I3kb7qBkWGNfnr3pkfUkkHjEpgcTjQW+/YONZrZYsf10Xl5UTp
k+DNuL57SmxgKNlBRuZDjrNQhpy6Qa9RKYFCglJhVZKFTokXElQMs5IzNPEfjNfsk1BCh1FJHmIb
jCJBBaErNQSqCFfJIwo8cR/xWpJpfHV6a2uo9RXgEnMD7Ny2bjZ/xhj5xhGyixT9xVCVtyARtMkl
d8KKcyLvozuPu3lXODj/UhJDx/PdKGGHpSQe8RpldP7ziETcPTB1Gk9DnCMJUdoQJRKpUYskSjYy
8jnAxZd8KgQljpKWDGhMMLzBbc7i4I2i9is1cqQUnr53Bhypo33U00DjJcd7Pazj5W3GRjAUXsO8
TolbUlQuk5K7EJJAsYgCRlO/0CncRzVCuOGdl4pTXolmWpmcTFQ0npLTAHukjKQoj/7+IlDddEp+
Q2YRg74q6JQwxx+Tu87OWCch2SGKFe4grZTEmsA0qaQ97TR/WCzqVzQ/qRL/1I4EbzD7L6zN3lIl
EGIQycQA1CRUjv+RTydmJOytGpRFFQqjGKWRtjjPNcqjSEmQIiVGYlCv2iEubyVUwqRIBCnaJc18
FTqjb8anf2IlblpROcF6GRsWakNQooAyhgjgBk2UqcRRSAY+nHR5WZbp0qCeypSMiqX7g7sy0lPz
8EV3UxT8LmpCVu58Zx8FaqwGVZaRvGjTDD5GSpnSdTKkj9ofzUDKJdB0kRVf0Qfyo+jovfhr3+sE
0XqipGCDEoX1Sh6WKqEYupTPSUnHkMTzFkVM1oNGCSUvwwsPG04bInh4itCfte3rouRoUWXagOPi
Ybbla4v/0nlwdVaSSsY2KEHbgLINHWjL8cHlq0Rv9KJNiLroJuvlEaEqFwsKuaFb3mx3fFyVdM53
kmdteM2TCnRDieuSkgbaRG6nK+HdqCR4as25KFEezs44PDDORq3nKNlepwR8uo84EB/xgPnFcDQl
Zo8Dzoh4GfdtMI6kXLnxkwn9bypxoOND+rrjlu4QPX+DN3bOcnhsjZf/2fj9v42f7f+XNn75p2w+
/7/WHH+/wD+XfmSJYM3hUaDphmuz2vvn0s8Qjmt6NltC8984c+j/wLGD1lHgluEw3jb+ufLDvhY3
XL4KTrSebSk73P+Gfa3hOP9h5YeDrme4Ao8OUHy+5L9f+bkGlJjjKfQo6vFP68+5RODm6WdpPHLA
sb7gTDUtGuLJ3UUm0hlCpCjlEcUmDCYy5Dl4gzEGs6j1TQbwNkZNNdkvznxwyLQbi/fMucYz6wTa
KhBKJoqWWQd4XwZ5eahyatL1wzU+hXZD07IzEKsvOC2r9zdteZANEFH9Z5NwVw302ov5Wb4RM79Z
VNwONqFUK8omJCuj7Wixvlpe1I4DYOCSM13mb1AGFQrSGtowKz/mnivCWnZe89C0r9WQPXyU8VPD
uMSbrya6q2pv9WdrAbgAdMKniLbyHlNPPCkdAr9McJOOyp5pHRIdUMKr1tzb9YE9GwHpDPxtcgI+
quKK4znfBBdPn4WVy9DGfWv4ouaAld2Dz9zLCtPms8btB1+BaDjgWoGeqzu1xDOB4UesWT1ioYfk
KhEzeSdLekFLx6u/5+45Q91pSOytfCIKgIzwHaOdG41ftzv0FZP0Zv4zSh9hnvUw5NzYyTWRcruw
HcNqcZjtDdr23J5YKFXbiosmEwMVKGpJwWyfF802oCAJjBf8jPTc+5IyguWQNN9NoDzXOkbxboEG
syBk0u5suteRKOBcvKblt7puuvGEcTG9LAd4vbJtmm5b7ZiuLelB7gYdFWcaThyMbVYM0sHfAhNo
J/aTbZVGG3KVglU3qYwK1CL3pZh5EWC3u5DKj+9VP1I38nSRISTgpB5+DoeFkhCBAofyEfOBQHbF
VSx4xg3rycIeUI+unvOIXx3cKze3PV79Qds4uaWOYqqAB39wgsEYKHnYveSXipIMi4nsSJsIevjE
mGy2ni1h343JcI/DHrQGi4gKDTePiqmPvHjZeLdCpSaYDEyMMldV6gNdiPyC4wniCMw9vfXYyJra
fQdNvXgXV7xk0X2SQpLtsP3X+r3lfaDPJ6mNThdtFJM1IiyZ1aQMHvwHAxXBjCXsYnr7DvF4Uzzj
3nFq8ynIZtgOYrWGmURXZYHBPEWvALtgTNIaNxuWpZXlB7KNsXKhCU3uLMYdRkKsIWC8jtRLX5B8
xJ+uRSUUdnsyaq4YlbbeS0ZdLRqY6WFODuSwrPXL6mBLzObH2ZjEJUY3iQKfU9Qu8JEtI+LZL0kb
NPaF+SnXX8t8bgu+IgCiRErWMQltDdbUNrONcm+z9MH/FAyS+Qi5bKvE5nHd4tuYWt65a9pDP01P
U/9jdQ7iuPkwpq+eR546s1+XXKzaVQ5CLGRV3IZ+ShoQ6vk2rT6FX1309mnoKNvp/9HzrvjQjd30
keWnvvlO1i+XjZkZsXIkqiD1vwrrfiXDYpQWYCK9Lm+phuft1M+qQJUEEbezOE8p4xndJWPi0fYY
sFdy1xgFThvmgYgt/MXECLp6i+aBoa/HSyBP9ID7lPAjTiJX570kT/qcb6vS3FmNfcybr86FpR6L
HWEf4QxfZBs+6Sro1caTmfRstO8B9oGEbksn2WEwuF2Hdcua/KRUO7Fs9+NqXaPOVYaddAzymJK2
sGpniWARZ03QbpxED5FcvwgEDAf3bU2c+iK7CWqyTz5HC1SuxFpjrEZGRbG57V1gs8rAsnBk8rIz
V1SH0Chi01m4/mExY2w6CF7Lh+MrcXkDF7/a/lTeCNt5muamQfZOIqFdL3dS5seqgeQVI7vEdf0R
a4HafEFj49uavNYnjaHijEbgTW/T7zFlGmNrrMP82T3hnvJiuibzzVj79hPn7NpxcZo1UwFtz0yA
5B7Yk+GFLGySLcyNPpbHRXtk5KDwKKIbPAaVlZntTGzPMSP2tFB01rJVnIkxZy0C5eGP0WGQUTMn
Dhp0ndiye+nW8dNH4rnu25S2rLR6NECjg4Mw017lk131rBJbAwJUp8Gx6/Q3znRIaZwpvGDIG/bN
/4e980iSHGmv7Yq8DVpMIxA6tY6awLIqM6GlQzh8zkW8tx6+fb2D5m/GnzSa0TjnpEddWZURgPsn
7j2XXsbRR5FOUJfCifFETFrDGmSIo3YcqfoJbdgobHGcxOO0BxujNs6jVdIpplgwq+ac1qqA2cG2
q69MIjSyH0lAWOgAGzKgeSj0oKfOy7+Z1A18gh25MM0yjiDdQF52jHs2w3CQ7vsQX5WJEyYguhoJ
6IMTM5RE/xAfQ9V/EYOCWH+n0/xBLwr7xRJWGLfmE1RTFgMdiQrZ8Dgvzu+UOvwxdLnB6ezHw9jT
Gsy+QiDaGt9qXRN3HQdjvNzFRran5vZ3fpocHNqf0m/vxs7/4XDrNp7ZB6cgw0VQpvMT8VL+09gT
nGZy2K8qaIvZ170Z+9PBlrelUS6HzNKo/QHF7Bqk0E6mx12viORDn094zvIrn+bf1lKpXasx15qT
t20n1IlD9UJhTqQDTwZOnonBEQubNxlbr3rFj7ld8JT2H6xpeQNCySFmszExOJMHP10IxVb37gwL
MXfS9465Auk5aTRpPRymfApexVQHDB15P8J+ZgNpn9PUGC/w8ySSb+st8f30loxpUkMZdi4sTLsq
Gc/MCDeSD2dTmXV+JoEsk4tJF+e8aYQKm4FABDp+EyFU6JI/0nwGjktsIcC0rewREdTFbYuJPCpa
cjeDSjrbCrdJVLvJ3g3GP4AQMJbqdqFHQGWcS+TEY/lpwHfZFgG1VJ0WFWHO5FQLPui72b4S9IOv
wIOdGFvM100TI1/HyrUorcjqSFnJiCAEKlITN2MnX0oN4y5EeQsxBMlk3h2IC6JeKYjj7eUAgddg
7CCni9AcD4IOJmMczCYeV2XRVJGrJjBHRJzhz0HxMPjNTjOTibMBW8RIOFmdqGkjrBIdUE+ytS8B
rpHuZD3Brg5vunm8LPUNLwf5x8rQu4TJIkGFbRXftFn6Urfj8m4yD2ajYN/Femb3xcY+hlW68S1e
ZaaLTMLbNrwPmI+WK1RmsbOzlwYBvwx5i7w+A58NCm1Ogs7p/tg9pUCPBWEfDl/ob4Izz/HzUCzm
HqU03PvZ4I+NJLQSNc9JuGTQKv38wLT4EnCZn4ZhtA9lmv3C4Zbf5nIOz41GCBWoFOlHecXNnu+d
imuWATU/AbhMG46/k6m7ahvatBzKqJLjsF9EcFuy3LkbxuQnCOUPRSaQngyDixVyj03NW1MnSJFf
ZFAwsBAkCco41ixgq3dDMbMhXgrRfZNwTzJPx9aNdW45VWtcRGJm4QYB44OSBRpwJvrHipUGxzNc
LrypimjREQz98Imbibtt/TNNMD2NHROw1qNKDCouWUvwpKY4t5Yy5/ACFRbmLprVmtqOJ2WfNgYA
nbLIo7Yzjx3aSAR0hUHfvrT8G3h8W9E+KIvf2wJss82c9qNpbnyPQVCFz3LbNLvmUNr1Pk1UtwW/
5kTYkzA9uBbLbNfmm+uRbCGMORKdfi1j9D6E+3H08w6he1u9J5Rl/DtpHnyAshog+9iWH0HpX4Om
Yew59zclQTvERWfj7QBXOaqdB6YuRVJullgbmyoebjxGqMhXYCytdgzUXbepQgDSF+i9vLSfWC4y
G4GHlNiQWEVcxpux6e5TSmNCyHBKM7+NZj/kE7EBVDSYLSSG4UJ2e/qBl1SBu/daE11/pgwoGF+V
13b7FkLQMsSfpLMxzczwvic2+N+md68OWUIXdkvkldsjq7AQI4Oe3L3BCJQLaH4hamXYlSlZ42Vc
vhlmG7IBjyG9UAoJdMa4GXmp4i+wgJ1vzDu4+BdRsn1OF4bB4fzlOzxuQaNvvER/p2pubvAavSGy
QRrPgKiPjV/5WEUTo+KHyRuOnlexLhuHbJelvAHFbZETr4M1oEXvWewLyTDJ4v3cLIK5HvpTKi3u
r51t37Ymshs85rD3hH5vHXfZ6jh5z0h189dpWhq3h5iftB/kO9wJTIGF6UQ28xz6NOdAOlRzGGN8
aORPOX2JllPRoLoNt2vXZAjnGKIrioAjUCvzMdMDs2MAy7mTGTvXri/MwyhZ7eXB9FvzhNQOBYAg
CDLtf5DbM10CD+n1CpR4nYSbtqpehmqNZkag2RZUR3ogZpdnN4L5426TKUfplQ/MZn3CkBpl3mCB
vc6TNE+dal48OV6EaYRkbMzM5mVw1ITRbaXkS0Zulxxs+uVN2Po/+CNxMfrJuXHF3uucn4QbY1/A
jBYdEZEE5hYn7imDjmvsqIdozfuzbfHxAaZ/zFrzzcdwTihKww3gIoEc8aBkAS4eMcbH1qBi8kJ1
YMf7iZlwlDRJMiYa2VqhRvodi9+ZqVx7G7u0iotVHSGTFefEm66VSWaiZbvXKaHb4lL6ZZC0jQdC
06b1wTWfMqb4hJZXxQUgxgRXv4D0MdJtDgovlzX1b0YdyChpyLXBivec2YQhw8HhfTPEwOpsOHhS
3JcWcYZB81j1JJMMktaHwx05XlpiR1oDcBvP2XZMx6SZPZaWeQmc4t4ZYVgHauki4aUywm8Y3rhB
u3rW56eZde8BCHi+95dmp8xWRx0E7jtW+PtgRFcke5NU7oVNeMWkXjIa2bhKiZ1Vo6wbyT9nh+gM
J+JuWKwnxiMBUi0XKHWmMZMdmHjJ2fGwzy2z/+kw7Uu6lxBVwYUACsaa8U+Wt8g6kW8+OfCRfZnH
x9xTLBZsjOPFaB9FWC4U8/l2NokwGOQkj0ZtXIbKSI5sseqNGO270p7Ovk8QtTlPF1sb/EuXIsTI
5Hzhdjm4ExtJeXJacGtkCQ5oxEQ0yZ5RylR/GolDdIaLza6ZLqGb6G3tV+rS1HjVbH5B0EjfZsN3
3aDsghAdAARr+547M6Pxm8ncmDwr2JqUzLnDhiNgyI6/jPgxIKmnIMRsXfr4tvQUuJdc0/wH1zG5
UgC4D0seD2Scm7ytsX4Nc1zDws8CoMnIW825+XRLWjt36p6TxvvSlfOVBvGvRS5iL8mCtvoa/KcX
HiuSo1GRs2N3R9NjNcnUviO+DUwcYWO8qcfWm5Ij+SgA4KORU3prFOONDEOf5Brvq3DYhcrSGI8G
QC4Od4DKoRMl1IIHo0ifZS6f8j4JYct5mNMCl6WFwGu1ZhTMdfbWDJ5zqezWvyHq+HPOi5OvPuMh
/eaKPgWWNe9TYzL3fc0mo8cb1Jm0iyZci81ioeFkOUXoTDvd2NgzfVugUA0xwHsLkxfB2SA2aYKY
bVzQfC0JiqMuMdOjr0j+MzR5uAUDCByOxnbK6vDcf1OUfnGFMsojSWsrXS4LVajdEFL0aI0cuYVy
R66C94fKmZrDr9nkjvnZ5HrGu13kW6YuacYEDHXMB/EwyPsMwnwErdoi1rPV1uRpIN0cQ+x9LLfi
A4bDq8x9d1suJeAhm+CVdubCFxBMy0C957l8mHo4iIQCUiMYESY6xv7iWXkOgz73s8omh48/fjGo
TkAGYxpnckKqjN1cXBJbtqQLgfMDOi3GAuJaQF3UUtuT7Vg8kYD+VdirycmeyfVdKsRwGQvxtvMV
IQnaj3o1kF3XTfeN4GITflghqsjfiY3DHMNyjCP7NEG2jyDcZ7uKKS25Cmz9CLF1IdxR03pmojha
UD+UwqB+155zV5CwhayD3CUcVVYF4SALmuLUofUnDw/a2dwQyNgjv2Wkf2Yn+EAbwgUUgpIr5fBe
AcvUrHAuVr6U+6RlSTz6KZMvQ3/QtQ/bjGhrNwaDkNgaGXPffc2522Aa2OLPJpH1XU+sE9wyZFdV
m4wygFf0aLvMAm9FBRaBOYf4NeIbqsY8PlcACDdGzoXmeii9A2wEUGEafOqIuAdcsRw8vxO2B7Fr
78gZRlBLECyrfyyOnXrMsvk45ys1OEwmXMAOaie//QUuA3R/jTbJKtzvZPZ+rQ1Z2wDI1POC1tWs
kLm7xc0tgxubShIxXWO7f5bwmtv9nQV4KwptRNOEqL/QMGLt83Hw2hNtkhIU8IbPxzhY+XteMRwZ
MDSBJMaU5jNXDFIycYI0fR+ZyZPFXZ3yFMOanYiT7sMnYbOWzg4GD+oBDwl6kby4adcRaNbyqy1l
8FqXKxxhgFUxmgKL39y5FMczVuEy2YE12uYpGm3Y0t+KATatPXWUiWwu1Suu9FWtIDT2PDFmci+L
cIy4jwNciGb8cZcw3E+VF0Rm8Yeyn5IxVGzsCTCLCQBDSk2VPA3hjtmcA/xkpwuO3bYx9qkPmJo4
LjjYJu2hzaYBBRucI8kbjp53QaCY23vEAcydEjx78BE87iDjwCLexEHiP+ipsxjY45xoNBv1UXEc
VA9u8uHP8rZJ7QtPVQelU8Q/VKQPtlU9QyJFmZan+5x01V3u5q+jS7/Vt9l3jccWZElOjszo7QbT
xK4pMDeEk4Z4oRnmAcc7GsIm8GfTeNUFblURtSkQl8ZqTx2fxKEYwB2Y3a8a+udmSbEKesFO+pg/
AbHudPLZJaiF5OIBX8nT13qUx7EfH5qguoCu+0qsBdM3H3qTI6wLSsy0X0ErPs3W9vdTlv+4uQXX
xTKAWjlAukGhFjdUybeovJBAhP4JTKR7Ji4UgTHDCloMJK2dRxVPCN6tJiU4xMF+I2kdCGa7Oq74
UBYudY/+ipDPZxkaw75QT6Epe6zZ4w90XnrmogC8UHNotTxs5Wq6mZFOIS04Bazh2ehHmu+Jv1w9
qXCTUanmyJHWbJTERigzNF/uyBw8+W3mYHxBL/c4fCr7U69rgdk/DrJ5msriJc0XSt7yUMXXwZk5
HYG1Gu0pm8aNU3mHNPFOTRtewpABAN7Rs2CkUSK3HBFSdgKhG88WptYKKPtYPIRVj4uEfS5QCnhx
HoOcQMfHfiyOU1hdO3TjmUouiy6upo63k1D7Jrj2aHYZBeJwsdPfKD2s8A/knUubPXZXt00eTPMd
ehZv3HkGrFkmpBGaCFyd8NzW9Z1vw4xs+98eRhHJEmh+RwzLrH+cXsNJ3c4BJ3ZQs2Hinyh4Hef6
o+v4FEbYEq7sL9g0CgfqOxt1TLVbfzTA9yZPnrmz63DPNIC5jcvYpCrNR2ul9U7OLiCLiIyGkCmW
q2RUrxwIH6+Cp8AWjPElJuTZzqpn1NnKH9E9or+YQnuh+mFPG5onL8+Po5W+g4P8cgp1N/LJ2H5y
bVB1TVh7bSIRU1+9JBLwfAHivHsYrenLMl/NlpthJng3K3Z5wetJMp7jIYhJbiRvcCqCu7G+A9XR
b/53U/vvm1rWqf+NN/P//d/yX//lv/RmuiF/+t/WtCbBoB4oRIJBLTa1a5Dnv21pzeAvwzGoZEPX
CAzX81gN102/hom65l8mADSsmY5re4xP+UP/8GayqLVD12aH67DLxev5P/Nmson9T95MCyNBaBLT
8Pdf57j/yZuJWmYMGE+Y287ySkZATBTc3j1NroOsIUZ/KRiDsbBrHsv54i9MOOGrGzlGmEl/NOmV
gfnJmXBvWQbA5LqGtCQd+zbrZ7hiCJVRNdIJsgUTPM3sCmgl/Ro9irHqqxGA7haf15FxCvdQBWlM
qdu0uRqFNWzRxnAhJt0HpyN1Kh7LJl/eGEcNeO3JkpmdhpUJgli2Grn64l9xU2b+vWzq66zkDfPQ
1w4RM1P8XZGF5NbVoiHCDGWPU7PDSOar34f4273jUvt42iga2piBYYGnoQ/vJ6TDVIjyLQ0YXYfP
dTr/Llh07NsPsFY+415mkn7r3Vll+kFNB/3B6jF4Ox+T4vOM8R/oQTwIMwEqTlxa1N2xZ7z4CviP
CIFzm7SeQ0jDxWTiC0mL2KjpYyWwbUG371MT4r62IfyYYQJ9wkLc4lvcbMZ6ZtuPc+mgZluyHUsl
e5PIhLkOOzrc3g/C1RhrQ/e5KM19mFm/Z1ff6tx/Hr2ahVN21cC+TtxLt8RzLzvTbsyNG2ac5RAH
7EaWVKH2g9llT/Rbv40BblowsFiNaybLGbo/gPPGllw7NtmhhHXgkqCZsmMQzpML/H0P92J1Hraf
JbYB1VwW5p9oheqdYOezm8e0I8FofK+W+uT0Kd+a/SRDFkRgzMkgIL8Hnw4A9Mo5IUWlBUW/PCNA
Zu5gGtt+9nAYEQkYJHX74uqRFbo/T+dA+gYlk/pmuPIOOwY3G4flPu0RDzn2ps6hRPhJOW3HJb0Q
OYtxreYb8OaxjOxife4D5zG1ywS+FnqoxijPfDskIRLX3AG9NTzq28zEpteky33uNT5uvnnbjT4N
b7FGg8GQNAPruXDyP6b/Y5W4Ihi6wZ7VLOZ141h3aWWfeRpLCEF4TvyNAfCu72cfobFvRyM5CIOo
nqsUQOGM0QjDlndtQBbcGEWV4l1kdD357l7k2ADmIGWQqgkb6gGyNbNz7JeOmb+yqWSVOFk+a6yi
uRU5bVTWo6/A5Qo5Eb8LyQL30jXbc2WzwvD9JD8k3QNmop10dBUNMX4Jem50Q+IqZ+wWraX21q9c
8OZOCX1G2woLXAsWAKaFkZ9xuc0tC0YyGntq2jjvy2hJBicyc/MFp4b6rBdKJTM/KVSNxtkuw/Qc
aDs5tIW6OjI9OQyvN0bl//QLYgc16lXgbgPpqQ6pJKcKoohDM2NfkqZ20Ttgc0yqloSCQpVbM/RZ
aTEoCFj1Wp2NTWF8QEYW46UjELE2CPUumlxDsK1RnLUIFZzqxRsm2rMOB4JuYrzQOT/JzpnDixTO
T2N3JxnMD4Bmrs26cAgB/eQZSU2C6zhMx9spDFbfEUXA5IxH0VDgJf6htXW6HZA8b8lX50ScWxeR
mb4RHQJjkgBT/sMhmbf1L2ZbfwKfNoXYu5cal8JeLFgmndJGET43T6qWvyxVi3UvmG29AMij2dmX
DknxNBE6FtTJPiymiQencG4y2kSagGcyInFmzOLBpFEn2MDYV5AvNwnrc2jqdAat96QlG3Yowvjk
s5ZsDVrTmBwoBJ/Wsfaqd/IWW+arqUvAHLSKVswUPzlyHaPuDnDof8gCrqPcbG89BzvxLDu8M9Bg
Ohkn9LbWzNxJXhjNcgB0WPehMi+bFyFK84R4w8W8/JiHJm2J1hpbXInfDL83Txm8rRhNeZOGe8YE
/jaIPZQi6IHKxWMB6JHBrO5LByRYQrAoluTutUzkg1dnGHorfO8KBPk4aAS7OPKY+rHoUbK5ZwuF
mAhIDGYiMCE++4QqTdYUNn51pylILes5pjPD3w+x/pELyZydw24j7eoLvmOP+1HorY08XliQR7AK
I8uRhWRIR61nUIuzeGavp/GAchX4jjtEAFRxpLV87tkUWwwj2T8DOtxIC0KvxiUPgVtb5R7txxyl
vo+XOl2R4u7wsky8xgTd72lm1M6p+ttAhk9VSTKG11ZA7vKX0KYvBTbOMMzut66I7YOJ2zCej55D
VZiMBDhmWMukfZd4c3pvjJBgPB8Has/BgbZ0PLm+tM96kqdkdBC5ZAhwZQ1+ZyiIH9YkqmAimrag
FNnuBc/jACwcZSO1AuQF3hAiBVCSHuNldV+0MiGquCRqDsufsTKIZ4bq3vSn9X1xntplKwJiUS0l
zV1MfgtWsPOAdwXhB8Y7IRbOgvihuGGqOYG62E8roRiT4xWUwqqTzT6lZBbuAGGl8WoYavkzSi04
cpqlk1M/GCENRilMdVis5QhreD8EAj4ZCTDNYFjoMoNIWgsihSUF91RRs7RBwqBQcTj0TQh1Xz5X
Ew9dbGCYpEsHvy+aDRUDI5DAPzVT+uk1sonwcOzrzswvFia5jSfwE/WMoRPONnjw/V3WsLqUPTgg
o1/YZDqW2BZ4US3As4gR3G6/omUk43te+vAiRxP1AtgER/Dmyr/xK9B1sK5PT0zdufYES3UtzdvC
J88S5O5JdSzQHe2Sx5sbDpm42I2XyrhpS/0wT8G5WM2fSl4UVcTtjLR2wwbKS538hdSu59AZ59PU
wI1FuOBVS2TBf2gRksow58UKwh+5gs9DsG8pIAQcCxUJFyBfLDNhbJpzO/gXY+AUS0lLIaO3vq/8
Wtz4hY7I/ansedeMPKmd/uDXApkgw3mXSfHTiJm1YMquISs+h9R5lsi+ssVHsTIhiwmM7g/rIpMc
HOsp9Ycn+GPhJodYGE3BsyYHnb8G+1uXRiMyxp2Yh/OSQ7lAh8i4Cwdrzf1F8gSGKNWny6GUggyE
7KTchm91JYuJdjx0A5S6WBl4iv3iyvIXvkKwDgId+QxOLSeFC0ee5j4zi8bYGl3z7tSmjpDH7EHr
p1lywsDXFUDZCwKotM+BP+mUOlc3W9DTa/zqdLKIKo0C8dQUDBpGb7rTqvvCL+Scc2Geq05Zj1mC
pm0wNBVpQax6OKryxKqcztGF7uZB91SmBjzoxc9KyIcqcU/sARj/GsRLTyE704bRpITTfxaFPpbl
gHJnIKI8t41dRfVhT5Dq23Sl2GVyHdS+x9zhLFCZ064b/tEPfqO9jzeD/oMRN7xncIebhND6Xghj
R+V3ZKH6ZwkW+IwMPcoFX7qJ5gmBUXLH7PGigGyW+pi50M6Kvu4fx0qhioNG30qPSTPjd6YH1TkN
KliBcTzTJrt3BD+fU9Kt8sRsucZZnfXaRL8CYIT5oG9xT2XdCYHpsg1BE2xNGTx7M5yT0vVeKw8z
Cc6UyPTqHgsik4alJx+k56LiW0DDEdz6KbJlst3uu3RKbp2vQlc+cbLZsIFRiIq9nLP5kKw53FNP
InfTnmwWR0gnusgI720XjC9gMySdQffWCweQ+Zrv7RP0LTyQUeOa/R2r4h6JfXXos8m6l8OH4ZI2
lxAYXlJG030MgOYRA2gyxaVm3TpZJNXn9VmvueNxEYrIt859kbW8PWwyOvRA+zFrXpKG0Z3K9bsx
I+OJdXGZElZJS29csSi257Rf4a/NqvKwUFr00oFu5uvfplM/YzMMbvTYy9uJZsb8WceoemleaoRA
rOcNFn4jZURF+HrvcYF1HVucP4tPNru5prTbmiWz93dye71muC8YhoaZuKfMY8XiTe6xSRTGsg43
W12u/6g18j58l6x9TiS94rW0f8VQWiJKwId2xeromd+7bfStsHmYefSmg+kGWwf9m4lTUAX6E9Ae
BI01pZ65yjFeOebE1+s1x75QHG1+Yr+6fsjFj2KgJvQ+yZz60NR2pBD+YW4oq/uZgL479opAT3hx
MzRQ7DnSlaxRrambqZEdp7kA1cZ4h8VjwnzncQxPZf9ZGvkbHMqjm5ofdi6yXTBTAM5l8NTmAMT1
iLagQLLHuQAV2jAuoqqD27//M0O99buyYGmOjWxshhOrTX83BAvkYN3dGbAzuTvQUjrzqqUzLy1s
ks3sJm82ppWbvISH5CE3dsrusV3cGE6NYW0qhaIIudvQkPWF6O+pxX96yaz3qmJB4nToHEmL3+uS
JqetHXtHXAihJsuMHjA9Czv+oxICsyzDC2/Gyr4o7gOCRECXYi0DYWBkSG/9SFftLSAxAJuYp80p
B1lvvY52qs8CmPhhKnDVVMte9f52MdB4IismERtOMLhG8VIULG1Rm0c5lSPYv9C58fHA0Y9v8EdK
LI8AVBCTJiL/WGr726u8PwjTsX2ysRlT09+xLrsZjAz7oVr3U2nzO2fLAWgpB7uU7s2AmyIxmWFx
1lYoT/UuHqo5WkgMK2XvnWZ7uStF8j4VLDNDsgZLArK2peuD+O8Y3LY+SBkn8A+O6n8nlIcnUGul
vwpV5mo4Vmykl4aWGX341HrUUBMWEMjZSee9hzUrnfWc7WuEzqOMOjLaN9JfPePjugTD+Q3gYVsU
jaB1mMdzacwPXmf7h9yz940x4K80fAz2AFjUxBEbtgV96IOXMPFjrQyc3xzaXdeKYz4mwU6H9TUV
3o8l5imqu/SXMnh3rY73i93lFupWuOkM3ndjZog46++iaTjIQNFQK6AqyPGfSRdCQ2u/2HAAo4Vb
9MBR/CD0UaMWcyv0s1nQg1vp6YxaMqxIFqKDuRMZa3e7CU/JXN97Sd9eGBfzSdjTo5jmXTewkBaE
zwTWJcdVxJQz+42P5U1bmUA/LKDL+Fc2woc6XrpTlQO8dkBFWR1NNREF9ZaBCJk301t4nWbn2/PA
wKZTIBAXI5xU3mfMDpi1YsUyDKEdsCMqhIB33+BmbesGKSAUEzZslEiSwU/bT0c8TNwVKbc1Ccmv
VbXqq08lgbzx1CwRneVt0nr7aRbuYWob8sCMhe8CANEP6S5E2I2quFOV/ZxzV4UVzgA/cGiv3GAH
8+mXKtHwzC6liIkwyFvvTJP+LkYAsA8d9+i6P3W42HTKfDOoK8p8hlG2xC9w483LMB4Vhp+ztFpE
FHV6YuPxJ+m9PLI6dsELzq3QT6dnNjMbiqXipsQcTExpf+hm874YwZIOWIR3PaiMrVfMZ7E82MPw
TD7Rmk6RRI7jhjT5DHvcTW6AkVjEQ12APQmCfOeTjB6NqDwgGeCsz8r5Ney5XQcxv5Vo0dFSh/eO
ZzwWTo/cMg5+665lGm1zL3bLijESI5VFogSdXDTIDsZYXFOUtS20AQgLxb055MunzTQrwrbEG490
d1uj8ABcqYdj24/cIZaTRnZY/65bfkBavnVDnJ+zeL5lAMVOQOChmuPu2NOIIEwuztnEwVHQV9gZ
tklyC7+HDtPYbH7P5B9ScXggk4S8NyW7AblODa3+IEtqMsX2ofE0W2s383Zd7+3ttR6YKSsqLlCT
dMK98o5do/BnlIh5JK+jgXJ6J5rspg1o50bvVvA7bhDjscpO1IGXpdnNlYLQzTwjow3a15AW+KnG
r8qjY5it+Oh4y6m2YQ+UOduDtAuiXAWHXhMx2shq2NW5eJuXbLVF2FsTGhYHe4v9DlU/oaiKl7h6
1xrAQvM9zP7ZIn7UKl37sITrXWUcyEp1thTvBIIJvcvcIT6R8nKBpR0eSlgpIc79k5Esj7UC22ua
HLpgCtbX+h11iEFAYopQf5dXkG8GKlR2/ADBDfeslHylwnruq5b0SDT3CGKmgx7t57qACGEj3NHd
KucY60tooMQbgEMzA/hltPjscgXteunVDZbtF1JXOOoXzt2cuZCkTEBMi28gLort/64b/n3dwFz+
v103zNm//h8O3l4Tj5B9s2Goh2xY1ihkBvgmoa78kH+Yw8y/KEZs32CxYLpkMLNc+MfaIfzLN73Q
DDimbPOf3WHmX7aLVCN0w9CjV/5nIKTxF/+/56woErxeCPn+R+4ww1zdX/8ht9mGR8k2BCYkywzb
Yb/xz0BIcAIg6hLXYwp265HNdJpnecYFC8fHZg+dz+GLP05JlBX+Wy676zJzuQyZulDifC32QH+Z
VuuanwGf0Q3nCaG8n2AoGjXxTelY71qzUFz1Dc/7UH0rzN1lfHEL16NPCIa9PNZjXO2tJMfk3MyI
hwRphyZSmXbxHrWbYLdpIZXNI/kh7oKa1ETH75qWgbrSu7Xd6jazl8uyWK+pQhPaM1uJxtDdBn36
sgz575jR6SY2YnnMTMmkeqWbdeatqkscxDNaXFXHP4Doskjl8guuxCS86pxhFN8GAWcs4roLihpM
bwSq4xmxQNjaFktayrL0CT42Slj9zuHzKdbMuQGRZh0s06meur2dgZO0FaPykZW9MvKRVTGFbFMy
EHDw08nCv1uS+EPP6UKsk6P47MNLXQN2Rtf9nOegPer8yviEjU3sAnatt11TgcqVlPIekIeEeV8W
V9aZ1Tv6u5XxGHTpWXM62FilHGSExAPZ+7hkwiA848mWujpWVfYyTsZv4QLFkx5r8Xidwsxuz7A6
/GwLyRG/WCclsKmJhDInzdTRQWgUVaH+dnyUaEwtNnk6K+h4pQbaPV8mlz0NoXL3c9oRgTsFG69N
yKNiAOdUIdmf54E4Hcrx4eDO/hfW2nDrBy5pdQUPFImyO/iX576jLUWas6HUTo4BcgGV2ZK/HGoG
xmksO0jkcrRy2Sqay1b5nOj7GNkerI18CJ6ghgFpsjhxqcGjeNXfYdp5cdpVf/bZJGANkzlj6q2A
6pLNhzFatwe/llzELudtmeLBrfgNobh0G2fV//WrErCZNJlhsxEZWThS9jSEoaoQm5zn3hE8rCNB
oKdKmnyflOAyq255MtVAtJA2wps+rWVU2KQjzG6MxJp0BMUE2TCLR86NfStA8tlgkmFQs8zx2+ZG
ropHJCkhA4buMR3BDnXpQ4k4slxVkqkfwrWsVhw8Esp01VIaI/WG5Q5vLl8Lih8ePlnDiFtIAItG
t7wIFPIkweyJILpSFiBF9BsHdZf5qw/Qs4C8v1YzVtGmXUgLRwO4pM0RbrTJhkFzQITTeU4+KgdL
SGGVBNU584bwVVIUPpMYUU2i8E5PhkYmUL+JilFQjfzt6MUV1yxB2B6K/3CNMS8rcTubKCW8Krsv
k7aJClHexD3mrgTaAV4JzWixhdSXoynWFQiR2W0QDvCGMyaJzGWd28XgI6krt96a/9s7sb8OIj5i
6kuqlRWFGYDSsJdvK3R+xT0DDlOXgBHJMKWLfE9zS7Ci9x8mhfxU++js0tG56ukn96RxzBh5RfbI
U8SY+WKNZ9fKXJZfZLoT3PU5J/6+wjbF2gNIVU0APPKheutNL2FOMnycPZgzSfHeghy8TTnTujVH
vtHTHr/4HOk1Y74jbB4Fn8tMaFUkoTQ2g797zpwmkJB6Y02rT4F18TWSg5dNZNn3iMxEGu/cflVB
s57w1iqsQbWUNsR14sHZSg4B3i3YuktNBKmiNxqn/nsK8rcceddBGcVPk2Kz8f0u5OlEwGlgsJXT
z7gabXE+XMjIe0U0TMsd5n/yYra2xdi/s7YFquFUgFyrNtgLwD/WCpo2EWh5K3o645iqVhg1Eh2M
N95juWKq5QqsDiBXDxCsEyxo1Yq0hoO1JslBuSsblIjJ/2fvPJZjV9rs+iodmuNXwgMdkiJU3rDo
/QRB8vDAeyCBxFivpvfSSt7ftxStHmimwWXQX56qQiLz23uvfYO4di9NjcHWQOwMMnYDIZuBSHry
tI+HEbF36l21qhxnPHKlo1T/fK7TX3AHf96zWLz5sLgDmNzLKIKTxNCaa1w3ltpfS0LBquVO7yq9
dbivc9Q3T4NGfdPsAZcId8wq0yBwhs1q7TPEksXFhi+xtTQ0HFiZ2Ptdxx2FwIjUaPEKxjgshS+h
oeO409X1AIfc0UByV6PJMxjlg+yNjRjk3ZQE+0m4z0AasJlVhrtNkHzDH9R5S/dXuTjbSVEr0c0B
UxdcJxUPyarXsPTUwvsFSX8jHEDqbh3QJ2qqveebgOkH8zcmhY9KUgQ7utk9bJqEpx125wCjnZjC
r0FD210NE9cY91Dz3DXYPXawpyf3IYiHTWyNMWoCEHgcuUe/537VwIeXw0fmxfTIaXB8xFJAUFcm
W0ZQ3To3YTEUGjXvwZxHaIObAIV+1jj6uQFM30Ko9zSqvsUzzvyAHhiNsW/MkbVKo+3Tzp+3YQvu
ftTc+x8Avi5lJSZwlKN5F3dCMuEFgso8ACgyskmmUfqjyN5Y8HSpliIjEIJWwSi6amZMwumSbjy0
nLVltoKpB6D+TiP7C9j9qQY8aph/YfH6jNVsrmP006OuLdfof2qjnXVCGwAJ6our6wGmqLxUFtNN
IwCIkzdvRR8fS1nS3JxArKRjQOmyAYqZodbTP8BcliICXUlA9sPVeP1nILbUFYgPBmDpLl/HNWUG
Qc8qzlx4S+M1jZO02TlwQmoaEDqaECJdiQDMKt83nntWCXUJE87Y3LOmK3uayJ+Y4lR8+km/Cju1
b72EIPeY7r2kfOtkTJxrthlv6YaHIroKWxoDSHO6W511jznWDyOrfivQHAvaAwMrv+1n52qJON6H
aCXrhBLj/YiGuLgNy8KMpTJYrqg51AudYoTs4wnI4BoDZ8JEEpvOuY2/BL0UqLE0cs/5uJ+7mqk3
02j4mfKDLVOM8OIw3x9Fsp5ynM3CTa+DuD1WNAWyI4Ic2gSKxwAXQb/Ip5YwvjHgEDdDai4TIOIF
BSechoqGGdhCGfnoPHC9VHQUc9RBEaUWSa1CbN3roSLn3g+8JFyTbaiJ+IIRetFjWnysS+8zNqj9
k99AnHaWVNOd17ZkUTJDneYdzmS0cFTQorEZ82rfZb6xHQijYt5s8csvzbSZhEf8OmSgD8XDAIFM
amsuiD1SQED3t82doHYAvE5b2TPoCw3n1srtb7u2Kcda+q9a9YwPFXsFoSF5qrhFzsuPjWSoreZ+
n7otvspDVpvBKcojtk4J1DMKbYosHXaDyvC/QrExUo80HuUnCS0qsSuok2UZWjspgRybJrjMSl4Z
XiOTuwke987bI3veLA1NrKkFO7cV8VeWjfehTo4Yk3s78rhTI8g91kqc5qHkqdh2tXgcCvIj7TAl
a9s2Gfjq5TPq740SIjQ79Ghd2w84qUmtW1RgNbg1pjF22CTaa5GKHEIzhsnEKQ5DScSdO+yXW5Zb
e1DjrS1uminOt7ZR3w0BGq3j5g+ubTy2bk5o0M4+Ayk/53migKQ91AWi9VfjkXtTOqzs194zTSvE
M5trA425AAxB5vzsT+p+outn05f5Oxb+G9u8DGzJqA3jL4402IDuPqTGlOoZk5lyYnKF5C+RDLEm
4a/mLiV2qR1/WhP/MtmuUQ7uga1dT7MkLhKZRxcPLM5hOEJWga7mot8x+hu1nBdoYQ9kyIOrpb66
eMVFTBHyjwjYn5HruWeHdKyW8206qStHy4ZEcREQtZSotKjoSYsDgqeVgOXSR7yY29FMN0k43Cd1
2yLUsKBPsTtuDSbvgmHlOsNGdcaa2hB+2fCUcgLRQicx/Q3OD0yWWgTttByaaGHURiE1GK3sip4d
M8NcOEFUqZZaUG1RVl0tscZJ/jH24XGe6cMJGv7FJRCsUAuzhZZoS7TaTIu2CA/DumBO2OqjxPAj
7WqRN0PtrbTsO2gBuEcJpgVtp9r5MNvjjElYuYjKNwxlFCFGaEyoybWWlW0tMHdaarbRnBdBdRtd
52+jlqNHLUwnCJUXs7nLIlcHkBGvx0NvHyrrxLYZU/9YEqLHwbPyQcHTCGycqmL4wqOae7reMh8f
ATJBJu01KJrTPpliKn1FIrgs2D5Fs9RllIC2hOU9eDEG1Bh9uOiycOsa5Q4wF34KxfgIqjV+AtR7
R8v4rhb0W5YcCBkj3lvuWoaL7N/Z10LbAIQ2BLg4A8LpIPAJIDYTmtPWgQIPQfBjJsgeXW0uKLTN
wMdvYOM7IB3hrSbDp9uwcZ9zyM9khF59Beojkj572aImJGqSK/SRGM1JIBHUeYQy4N1gYlE4eKp0
N1vfwkSMDEUCATIZLgmq/TaP8YsDDOARJovZ4DphY8hds1w6MsHEN0hRsD9wZ0qSJ0Z7QeqtiUJK
MKXONtRfM/0JSYajmctnvAChHVT1Phv6T6spwY6xFSFkxhia2JTn17juKv/bj5G+Kgp27aawNz5V
u0wfT6bSZ7eQUSjnZ8xS1EqNUfxcNqRVBJTsAlkMqy7QhsAE+NeRq7diauJzbavxhjcfHdlwAPnx
eH5YmMCYCkC8CgKS+oXxHRr4KOO4e8Tf9FngSlvPnvkeZP5pmU5RgJ3GYygKKMOFrAw9bgmom+oS
9+AEQbrPE48JcoTbwMkczhi4MqDjIDbrakUrO6icFXVSB9igWcm4FD7EbUJMZetQyWB67OjLnKmG
l1MxNbT+KYt+Gi2AjJSoOC2Qu6DRfG/TBXJCBQdcUQX2img2sgkkbo6yJ1+26QowceJLzrwzFsCs
Dq1NU0RPSQN6vOuNfvv/Z35/Gdd54t+f+b18dGX6P/9Hj4h0+dCy7f9u7vfzi/4897NAPLEIhYHv
WJ7v+n+zG4d/MuE6kYRzuQEwefs7uzFNMAxRNKrJd5kauuFf7cau/Sfd1+IGFhM7NAH4Vf8RLpSl
7c7/OPnTTmfBIDGwHdtxhfjHyV+RLZbVxwU3FDYeK7Ki+A10JbLBpGO2iKeb+U6rUpm37NCBoWlT
pgz78hy1/jVyQr7OdOEyS80Ow9YXZ6vvxpBvxH72s0xfGK9fUl3ZrOhuFnQ4i3YJsTDrygwk+5Se
54Jign5sPgYHaSxrAuYc3AVRjS4yVnR4j5n8cJl0ECvHS5WBu9SV0qaFPU8PnyiapnFa6uppjDbW
as6jc5J3z4lJ+JOkBUQIm/jXAPRAV1iHdFlzw7mN2u6dVHecDddlZL5PvcTkoEuwuzgm46+LsTvD
ClYN6Q80RYk2m5wxxZDSTYx6PzACyzyUn7gesC9n5Ct0/TY2zN/k1pbkw23ba0Om7PbStaKzu4+8
Kx7iigAC8ao0TV5+9S6h5Eap95ZOgrBt8TiO1IC3uhA8o8yT9TS/8agrFII20EzXh4e6SNyRFSkl
oi4cVNxD2GfzDoPEcx/nJZO6keZDOslHXU4unJjjl9/iHKe5PNMV5sJ7dWk0zxqqzUOmoLuatvNR
156DAn1PweUFyXEW4VNMXnIVC1j0DSvnBOV+Y/qwtDPgplfdVFEgpivWndZ+snTp+syWIRTUsEt5
IbyxF7qenbsu5jRd2e7GlLe78jDRHLGYbLUV9OeOUNyg4urZCc0I8eexNIyenE+nTpmp3iMWsb1R
REwTS/FhVP6dZeF69qMyOjct0nfE9BOZh9nqRK9CM827qMe3o0pwE1hu73NFhDaQ9nwDUAkzApGb
wPvMJ+PVyr0TUeDnqYseQxrvzQlcUUIhLAbk2SyfjTzQXBaQITmplLIOz3VDqYvAQLLyg/DdMYrL
MEEczC1ji92kXU3xxVbYBJjymduYoJYjdmFvnhpfjnsETwjBeX2VMSvYe4s8wNImPUacOOoADnnw
+dem3tEUk7wj34aNx3wj/smwdgReklZWt0lHUVz75dRveopU1rlM2YskPucGRmT4Hufoy9co30pD
fSHvvCBVU99bbQTU3xZ5CT7Idqxp+KljO7xWDvIZlG7AbFCDe40PdjVIONVIYQVbuNOQYWSlrbA1
dlhPtTWIuNNIYs3/HGAU+2ZE5W8N6IPp3TrB/L2r0Dz3UNoZ3MJXD4avwsvT695m4N24wLYwlxeE
h9l8BljJi5RJSjRaN9KGLf4DUjZBKs/kPzf+dFfDWh41dNmLwWE6kha+jD1dVxCNzICbjwHc8CWp
PmpfHjq4iLuSy2qdpOdMA56zjuFnCgZgZWv8c58e3YRZUN1wdMvT4c2ry/LWXFAmzLi9mWMGMUU8
Pad1eOdwmd8WwH2mRHYP5N/XpVTDa1a18cmacVN2CShyzxpORqlpBsb1xDg/KnL3unDxkkKwOVcG
T05KEHV1qXtGZYUNANj1HZxPnH4Wsk0063AuiGeuKw3QrojhYgScAzbINBXVzmtjO8xxY45oic0U
OnG/hMmxW8r0iQpqGng8VgUasxAo2MOWSTpsR7y0sPM/CLRcvJlJVB+Z+bYpHfN5aYCag08/xbDB
Sculux5auJGCDY+vjXHEjZQ+LW453ftDyYx0KO4hdn+4mC39LnuK4ZCzkbnDyXPOmQTFHCVXMX/L
IcAlMOe5TnrLteReoRyYaKYkkhki2u7k8Aole2GDRC5/9CCipxqQPvHwqIW9upGS68YGoEq2e4Xp
reegGO5LrqkGzbtSbHlVMsF4KBlIKFJjqx53ZS5Im5ka2W7Z/ZcFWWNX2uIh01h3tmpHahRGziEg
30Vmf3odEPhK4+CdBjA8sA+KrTUsPvetF0vj4xsNkm8gyqfW2daAeZy20Cosi6JQ6PODxtAPGkjv
4fva5EQAd1yJAT45wPX4EQQqdDnswoCGAkwLJV2Q20IlV60qrzwNwO80Cj/UUHwo3XLfa1D+krkv
UW8GV2OU/I5g6S8SqD4XMvhYXpwat29o8H4yE7ftNIzf1lj+GP/musFPkNgY5oEJ/Ybec9NpmH9b
dpT1AhPsIutuaeqbucFk4udYCWrEPZZLIvNmjdmBE7PYVAITvqcTMJaaAZMaPhHaLj5a1vBpO945
atxwb6Ui3jFt5c+fyydcbxwjG8GGvOj2hbHskzp9qqrsHe44lQPM7WktDPZCVx2YdB74I8oa1OBP
Y0ZGNAj8wAiB+d26Li+9dNhICoTXjU+5aTczJTflpbC+fcMebxJON9zWCjL0EWbd6Cq2zCeLboZe
dzQg66yozHqdDBAMCz2XK78UT60Et193lDxEuu6BuXGLL1LeqtmzYcvoFEyzNWL6jseqfKYpmVwR
DO0KAzk5JLNjWy/N9GynM7HABoD0+edjh2nZDubSA6CS5QTAdjkx+yOI/PPuzyd/3vw4njJrgnH0
8+7PJ4fWCHc9e5GwDcNTMDJm4a7Puyot6VJFjyJSwL1vXeSMz5kw4KoA+kA5OW/w0i5/vPn53N8+
/PnqP33u56vDMP39jzXVgtTVnWpsQWD4mGKflIyQ1zDcZxvDWChztofb0IwBXqUT5/tm5io3CNr8
+V2yIJIJluiGY0Br87jEzbmUY33+4wsmlToC4FVQqJPRTNh/XDGq0x9vJE3d2YQxKSZRcOqU559+
3kPc/fN7f3yYuhg/UyquMuTWJP/LG2ZN+doKYl7wQOjPbgRTBPn93MNG3Hegjys1nC32Dn+8ISsB
2lO/+afPRa1RHKkd32JE83GJDDQQ6PdcaflQgxTjOtXDjM9YbYbKxqKOUZm53/gG7BuIb5UMw9VY
aGsyRQ07Es7ZweZRS0bXOQdzThilZNh5/qlRNjL7Hz5OsACek5e/fcPPT/1861gBxYlQrbaLmI2r
dPT//AYWH6YYkli7zhiPiTJJrIwwWjjsf2Yt4FI6oj9LK5yASTD2x9TS8nKffW5vBtuU9WhuMA0G
1Kw/GH7ibOhcDzYRcVnZ29QgQpLonBYrpMKGVzfnfHLdbRSW9jqMbjvqvM8DVbHoqjhO0mC0twnD
3gSU5I55uXNjTDbpigfBGjE0trGLloG5AA7DipMNIABOz5as0GiqZusOvCJ0X0PKfBllLwAM7rbX
ZQqI3ViORs5ENSiYoXWNsI9wp1mlbHFgUY03ws0OhsKJFKT2tPNdet+WOT20LVtzGg80To1QoReA
ZE1/h/xXFJL8RiTyg9XFLyoZ72VlDHdBKr85XVtUMnf+1p1vxniiItJ16h0nDc779RPjknKDVTi9
CoRxyGUUHmQ70XjXMPLxW3XESfs9M3KmTvbbRd/cxwLj41LMauXYzbwNFlgCIkPSowjoHNrO3VB9
TbNTb7s2/w7Yza1lRLQtCl6YJGtfUrKdNMM1MBvyND6cljkjYsD+fg+jNNh7THrxCOfgFp3kFNYE
QE33kpDOqEw2KAkvf0wiV0PdGsyDnfhct3iX3RDcVWG2wKcNEKijubckDAjm9KpYGqxqX+WSJ6Sr
nU9TAyXS4NVsECO8TYGnOg7wmeFAwmkcyd1AX+N9Af+/9sxub1NvlIFkla2b7NOKaD/0TWTuRdIT
1YCMpan21NsVKNXwUC/RDTPpSzduZjNqDq3jg8tNrbvGJCQYsgOgRPLTmmmtiYr9BGWQMk/DBbiV
LquOA0SEMnIcHOZqbY4RGNkdKF9SfU7B+OnSBI+9u/vty+amWeDY4weZgQcpEAF9vG2BMPLabXa1
cq9VwChP0bei24l+ZSBA03KkEkDL51L5rx71bbrLmKfhwsz4VOE7a5T5jJrxQcs38F3gUZkiFzTa
i7mesjAjNI/hGtLWuWbjuqtM65CldC36HBvDmdaNwrsyrTE4BEIeWiPDI9AYT7ETmSvcqBC9fUmk
ieK9iEnoHibLLi85pho+EjV/IGY51T1X9fQgy4VwpdAmEg8/N/xexoBWkVJhMCprZ7i7NpB8RpW/
ygxqTAb5IugOjTF0dzaVi33B3HRsziwwzSop/TfTHp4aiSk2Sz+4QYa3dOD469xwXtphPk+ZcdPG
jJbGku/PKUXq352EdcOeHxcbWUGM8pqJAqmDnmEA482XhBk02/lyXzgxMLV6M/pAUa14QJrounrH
IGpV14PueFTnYqTfEnL8tROuGN9NHkK5XHL8ofLKndi1CPWYBM4tJU1UpTVPbNtuBmt8HBd518qR
HV/kv3QSM+KQYv0wC/VW1QKkifXsZTltEvx/hsnIr8zAA4MxWBCHvOLXGByrTt2TMcPaw5kbi6BQ
9cPSLx/aaG9MFuPJ+peRcJErg5HsIHFR1A/1YEM3y74FPg12K7cqzx814rkp64doDL/N1OC67h6l
9WgzsbwsDocGdJhzmS7LldC40NLY8q/cS/UB0g5JK4CSiMFjPQZDw6x8ZF8ngnXAvfNguNWTzIfu
ELcEdWAePxZWCyrHSX4hSi0nPwHYkLNNCoym4G5spafM3Zljvh1T9QB5+8TS8qt3/GKbhfUPBedp
9qpvdwyv1JC+mnWoNgW/LWu7Y1KWp6VVTzF11Afh2NGe8puNl8SEcJxz/pUYAnArCUkFfpV7xvIg
zaPtQd+KqzvXUC+YO+7NWD4G8VcQW8cqjZ8zCxFgEb2/hxF4ycoFbE26Kxrln2zTP4cQQ4nRf6eG
e+vZh9HJHjg3XQKXfgTaavI4uZbCHdZCpGTN1baRmGH0oVuIR7Pst1lQXYBTMJow7B0lDAxZXUY1
YfLbCORyGIxd4Se/ZyqAl/cqMWgbxmXThfhY2iPTkOvSYrLqjc+iCN9cFxkwAAWEbt5uawyiGJnj
QwU4tp6gIcfxXZiWsDl8GmJQHpfgVRk9p0jrQMBaBPZj1nP8aurqxUPsySzxNnB0ISh1Jgd+43DL
sUbvoxThC/kc7uPOVTijUXTluI0tcRWRqakfnCx6aHQHchBFHijB7OCF7YADljtB1QmAH6AsSdem
bROfCSWO9DHpwOvo4wPu+mof1DTUtBIff3ccXJt2IM+rdlPuvhLloN1t4RcsuPE4U3JwtJdg7ZXD
pW3EJbRD+HmKg0RLS+KhQ5ndhh6xc/Lh1DLg0XBk8LsujVt7vBqa7sEpaLDVrgM/QLSeyecSu4N+
N4bBKV2MV8/0r/LO6rctcSBaeXxZYI7GqN0gX8NGp8a0++HalhmwQloGQb6dlnxYN4vd7m3UPKKr
Ji2aFgcehZSMvzdPzoWZJheUV7iwBWSZnw8NsfPb+r0x7XNCFEg1I1q/qH6NXTxsLeclpNYnHKM7
qGf7diluwy58ktPo3/qecXFHJN2ilUejGrT/PLj3kMnbpX6KPQ5f8KNQl41BYWxZJdWGYTtURMpc
aKLDE21On0sZ3mZDCrAAu7VjIA+gkdukP9LJ725Yvd6jxbUPZLFgyWfY5YRxn0c2dwBKG/JevC49
o1PdmNF1IDERrR6CsGAL7ZdkzO3n1gj2Fp6RfRxLfjF8GoKnnN9wV5brOXTwgxfhjeHPr2GzINED
7FyBZvsMmOASsZwgoTs0W08zgaPsJaaByCDAmKn2Ar4H7Q44+QjTbT1TBhzHZyOS+bl26VtmkSEP
74xfOR69Uw1lqluM8tiDjCBHMd1koqv3/080hf13ff1Rfvf/5T9/zf/6VYPqT+Nk+Jl+/+2jzcN/
f/yX33X3L5eH3eM/f+c//GD/336+HH/Xm4/h4x8+2P7YeO/Gb24H3/i1/vif/Pk7/2+/+Gcz8KNq
vv/rf/r4VaYVbN+hS7+Gf+MT9gTFD/+O2fgl/S7ymtH9/0Fx4Df8lW+CacfHxxs6HKgRF/7qNHb/
RKdaaOHwZZ5qmQJZ4S+AE/tPmIQ8m7gP/De+4W9NFD/sE4s9fOh5LkxV+z+kOFigiv+N4mAHwrGY
HIQYmIXHX/H3XmNuYA6gCgWBEpNbS3TuqJaSUgPgTuZQv5Lx9sENtOcY9McqwOwOw5QpG1mTUlrO
VQ/ftc3nu7gGl2CldKR4qPhwR9yPMKJIC9m14hDR3Vo1W3bbTqBDUOKj9AnXUcWd2496GJP4+xZp
fL18lSGKN/gAtluwdzsqLwocduseUBB+FO8YM581cjbPeJk43rgRrbmmPJvgV4HQko6O9JCb4AkW
V+vdKicHRxlXkpP/SkfmQp70GK77za1TFuOmdiRcEtjWFr3RaQwSs30N58wgTy8LCuBmfPtW+ZLL
4WWMJewAp6XEPgBYNRQUzLFP2opsmrdGru5yu3tNBQuQ6+CGGRQ8X1IOcI+hWTRkLcOGNjyjwY8w
jerQd0xYJxujcC+se7NL3tJsCXd2TSRjDBxjP9HPdq7mhEm1bMOt9KNi61JbxgpjEArmYehUeRvR
JIxB7B4qdbMKI9jUQ+e8ZTF4NWQGf9PmaUKbhyJJFVFqSS5/7VuuScIa31mm5htfKg7tEwJLbVJ6
EzulcWpMYXKat565/9/yDFLI3VSM7k31C09sBvq0eKFh0NrFkCRFZ+HhNOi8rFS3pZCOpDiGbghu
U7PaZRiKVrGSAYyQ+dnNSn2D5jhmjyZ/yZRSJwc6xnXMzWJQf+CKhaTTMGLJrqZDIel2p3nRhIX8
m4Su1m2JpcBOgJg/xdWhGF9p1r0maLLHmrc1qpBeem2h6grW2yjApDku3pXTfhFroxuvjd+qsmXY
6LlXk8lDK6JD7jJkaG27XwHNjKHW424i8LG003WAu3s1wr06hCpR62oGBd0txPaCGJAxlZ4bD+bd
WgU15xymm2sM8xAaSG6GqrqhMYhyDlfwfCa9s/EDXl0T1iQhApTmViDKhCjtlqTHfMkeZ9M0tuCl
AURY9gojATgF2ts2TZS+G35FC20PDsi01YNorGqPHQeMY5zdu26J5jzizKSa4270vaPlRc5unKng
YDBBGQsdvQHorG4ZK1y/xTsUPkqFvRygbpWsTdGkV54tqFkgBFz77ePIFHWTmpbYsErpn8B8JhjR
OhwQa4Ptb9eods8N8ohPU2ysiiu7/ZAtPj9l4NPEKalc4tVqGdAUQ3J/CrCEF3hXTDp3QrbWLojh
xFi95NHwUSs4JKPvjA2Dk9CkPC9b7qraezFiHDNJo6AijifbofTWrsUlcmzryuHBTEv7Vzji2w26
zt0MHnvDvvLJW2ba6dLjMtfPju37N0Lgh10SbQaozY3Rt19ZDSDObOihHwdIh2F/JP43r0ISIDsJ
3mzjESGMA+eryGrmmrHc9R6w0ZJXPRYLYrlqGo5Lo/FtizqaWJy6Aq/IHBs4aRYOQ03C1qBI3Ude
XydOPmc1Py/UGhAJZqI2DGhTrch33dADm0gxY8R+f8gzKqmQb46eVxDeku4JMOyDU9FLWpUF3yNb
ukNqNl2ClMoKe+QXuPHMqgr0NvNF4aRZ0yq7oeoFL/podjsZtOxceEE5dL2t8XLctvS5CyYlWYMx
L/N50jobC66fxXszt7DbVPxsFIR3VKmxjJEv32FgwvaQdkdnxuJEH8EmzsAhuC34h4LJyKy4+jOi
AnA9Js7ZoGSDnudlqoZrGTnp1uqgm2/aCheVjWIJFsk8TLUFWdlCIHVsPDeu0uYeW7zWUfhaD/1T
YccfU9rxisSfbnhQnR1Pnpx8wGnmcl3GRQnTNKflt576s507uL/g7PhWTzLkMZMJUdmZlCkps1/l
wkrQKc7dZrIbc+e6NoLPMaE4xYuMU+n4WPVcetWnmqdmHpCWu4RUgdcBr41cLGP+OZrdU5gZt93R
VxXOymE/NMvOhjPDFFkhg47Gk9G294zArwt6Ilq8WofEZXifmQ+4cLDnhuI+1Gpyb1kvXVPXXNqE
Ceok/USrv5/84iFMxJVk6gZzkmiA4e9C7HgqGveVANdkx3cVZn9BagciLbjpbryRlvGEn/VxdulF
tIYZvk8Gd2cJOyycfXdXZY1/VIRQVxknDLrmX5Y8fa/qnIUwvGlSk74Z4Ex5bSJeBkt8AKZHHtFj
grKQqEAToT9j7qx3HyUWLj6wPrq584EUJ3xBrL4GLk9msX2tcHQZIqQSKYQzk0yfiH0D0iAIBnfi
X10CtibGQO9k0Jx5iZyr2IaCJe2vRNHt5CV3HfkDPyMGWtqRuIyilJu8Gb+SfjgrDEiZ1V45ygMo
TRXWBCaS4UWlFCPSJtwN40BNqf211NWV0mDImuAKjmTcVB1nHcxvT3W1fDqOR2m4nKNr9ID+ZnYY
sdmwJrYBPoUhQpmU08AmHFQyh+wVranw4qGeS+7LV40P3N6gbK5HSTBoKIGh8dSTvV6JaoTBARpE
kYNcvDto+khTY4+19xetj5JwOWGK2ua0Xr02PYYKr/eeXBeTfSwN/zDF3K4cbhjHQdbXsizDDbuC
lMH4wIMmsGvOiVXRGE07HukoqLDTSBUTuQ1vuLGwfgWKMwjlzBnW7zbdG/BDRgP0VTm8aOJFlTLR
1JQUbMUHOgk4/I0s/bCpAaaLuruE872wuR+iC2V70d71gJiYJK6S0LlNe8CzKnBuwiTBLwUvae4/
/Tz8PZSFvevIPfGSCVa5YP3rnQEiyLyus1auOMvzF5bMa7ruzvTpZLT8k1NaFxKV2tbtjde8MlZ5
Y6NcuI/Y4j6mjkj4j7c6sec7r9Aox7winpbBfZBmA4pUXFex8ZkO9dGqHg1VX6cKa1shd5y1re04
0OroNohec/yO3nns3Yc4Td/mpLh4lr8R1i15V2A/3SU6+hGjH6Ic1KapB6+un9tiurWq6jOpvZvG
Dyk+FQH9ucZb1lIuUmJ7G7zqHGTBVxAlNxY1E4kxsvQZ/YO7gP43/VXGaZ8h0nLOg3Y5Ccb8hz6A
RurP1KQtDNF3YWstG38E9oNL8xphbs/uw9nlRvfM1VKcO7f7HSZ+e50tWbUKsiujxodsspuCwAYK
xL/3jfIZgNG72TqXNFNgyXJ7upn85GhN2X0JDjXIWCUriVo3X9MRRKYFIS96kHXQrUhxHZppuo4K
e7j2UoA/uVFfEMRbUr/bCMuHFVObcegcBqZklDonOGHFfY3AUzFma77rAqNIgpZbIF2b9fjm8n8S
RnFTyewuMct2lftpsksco19Pdr7NySTT3xnKnQ8m+igj8Zm5bKWqKtYYBPltKVazMnJ3pX5Q3P46
bVD+xOKCwKCS0dJdbJZzk9jZQx9kCW2P5Odq0PVmEHH5M0Pd+bGu1sjFc1Jw/HCN9K2dvQenb7pD
utCm4GsqhDvDgpgngds8nYsr0LprShJg2zfZTaQ+cLJc8CM8+R6dFHmcEcTDLwjGiSuPsfxas3ry
tjgwAbwLpuKVcbt7MmF4jc5CYCkyp3uSptwu/Q65kw3uJjOwKsUm4BhRP3QsPXPYfuOfePVyUsYN
8SVzvGti/XfAlQKl3hcnJ8hwuBDuYjZIpx+G84qlcD158RPo380SWV99nZ39fHqMS+ue8qSYQdl8
pt30Hvk1OIOpuvPHNiORgHjCXOqpBjXtuMuvkgThCTgjq+0c+FtDpfWWRhpQC/yDhcf1WxNYhIOX
6sYeS+5Hswy2dt7sgX3jbRyZkBk2BtQQ8sBdhlhPUpAiFosx9EpXLTPCLpbzNNnhpouriYMjZxxZ
P04ZUSoYGXBbyLnoI9V9DmLETKat8ho4i1mCBsOymPkjQzrWQrc5xdNo7qhrIcEUUW0Y526yTadq
BOTbPnMGsoPqXtSUrGCThYwSShIRdnnNqqOOiwM9wZFPVAs8muMZ3RssTM4y5sizsFV/JnQIGgCl
bsggSWfe7zRQuuvjuVVwL035MdLsczWbfnlVzP1RFbyEPSRCJDReokGBhYz9PHTD5ncw7+mcJvjZ
lA9WajzOEfPQwEVgi33khMmoS0z+ebzPRvd3Qq39ySTQI01gMxBxDtZSgXQZqRkCMUmmAzOeWDp6
teJnyQmVAWF8XRrxBSqJhNaBDAYwHzkvjralB3fApbaFbIYLJ37OO5DJc4gFxxJbHyCU5OabzPRF
iEPv9SRhys675DalLkkgHj2/dB6q/ozSM20BTfTbeLHfnDEDV2AnKwY+/WbmLHpfDfGlL+LnfCm4
y89+SVCF3iU5cp+KPaxBQynPKUrLOjJtZwN2otwErpffLkv9rsQB2Di3vNZKdxaLIhHRz9A1C0S9
/8XceSRHjqV3/CqK2YMB9x6AhWZBpqdLkkWyyA2CruC9x06K0CWkY+gIUt9LP2RX9ZDluloZE8FN
RZGZRCYenvnM3yxqrcowZQaN6FpIvKt6dWSI8zCmCdE51dJo6tNYqCddHtS09d1tkzmnJcoFyBqu
VS10EJoU205TYYIk5xwe876BW2LZtz4CaTMQM0gZSBtxj9Bc1EhXrMv6YQhHDDkCTlVdSRB57qG7
lTmtMKswogVuhcdh7VA/SuDwqa39UAgHjW3zsqeyC2BN5f4Xrhe6c+xi2iPYwiFymDyyING1eR0o
21EXdwLYGrVP9HiUeqtE6q03ZXypoIoCeOGsLvoQ3c9HpNdQnc4gB9bEqjQWtSMF7vVykLQg0GTM
15SYUWvPQEx0wRXCSvZCgH5flXjM0vqBHVeHH8ae+njsXpFsW2j+2Ct9Il04bMeYuowaRIzckFh+
K/GyVuhCFu5wylUT07kRShhyMvowFBT9XLgBRVGMCVEPrBYWOKvjFNQTfSaOaWTHm9Y8ieLoo66X
j1idkYIYiNtpEVVnIrGbYPTVReommBvAlYryjyE7JHtYMm9VqORjtpQudZXQrG7SPr/QsvHRZ/MF
mYTdgud/bOGMgnVVQa/aVn4DWXYkyqV3lDneOVv2CBQmGOeWTTjs6XiA96iTJ0qozeoC/xUiEPO4
MXGxUkok6DTjukydp9SJVgM+YWgupO2MY+Y6dOFru9cQy/A4iOyI9J5jBw1JFAjvJmJprFU0rOMG
wYveneV4UZHfVxO+q9pEsBGnXBw8EHuCnrHFBTaOe6FQl8k5bCjM4dPhsaP3f1hNXomOqdBz9Jdo
i5WHwvRevKFGbBxZGyWcqurPcWF+LGybNqWguO4Q1rVpWGxCWwdnMFz1vvRncRFhsWeKZKmZ5Z0C
OvhY2uG69DScQJD8ZZknc+Ax7iHWBLeWCVXAcREhNRIFOfEox6FJ9c9Fn1KNaMvzOs4ofnkUsuoh
plHk5+uRKOVEdeGR6diWWsYmy/UrBXbhfBzIXlLUdrKQhm3bm1hiG/PBlojSy+iWrXGVFeo1Dunn
o6xBp4JuJMqghsd0XGm9Xs1qANlHfV5cOSLFWE1sVYRkCboROArtRYAkjTbmz52pz33bPwvwpDyU
w8IzzyaPjYQomOYgqLjRyIbFKJWWr8JB0AXELzAjwiTdUIWflEvC+wa2EyL4Qa88q55HXKpM4TZM
oYHW6ARbWdkl/G+gDpInq3zwNORc4gGpHrThkdMb5iW7opqRjjZa3K7yiDzJ644h7XQr8qTLFh0R
Jiau2d0ZTV44GW13i4D7FQJ0H2yRAhItrWsaWCgkUDZ5GEWzNlSIAZjaX/sYc9D0p5MSuRuWeFNV
p2anoVqQziUkByosRfMxYetFVgcMhkTaBjHYmZ/AmcetUyvFRgrrxM4ErCqkgC38dmukPGlF3eQO
1i+0yiESPfY8qRFXnEbKR6KYLtHGeWZCzum2lCj8Hs0eO0teuqG4M4nIqFU6d7obagjqaEAJO72f
j3m/1ZuNprT5IqdxrSDexhJBR6IC42xrl2PvXZAF+zPFL+rZUk31M0ulDJkjIKgV16zC+zHQ7z2P
dryP53gyASg67XKQyicD0Br1ZoBkShpfjp6nrWNHpU9GFUwDTo7swWOrNOVJkIX34BRd0mZ6P7rp
BVc1tWY1EGAnC2U1CMwtILGESwEWFdVZGGO1TuUpIR0lEg2rddQijWdTlEmERtPG9u/lqJir3Mvn
0i3lOVnPjUIhaB5m8a1ShdoizT/hrd6c5b6OJIMNMgEMo4rczRCUJ0DXsETOoE2B5zzUXW2rYqao
VuV5E1fU8RiChp7bREQCqwsqudBuaBFEAK6Lq6Qeb7q+3ESy7jdQEi5E9+ip47kZpmxsDWXdyAnv
1fI0CciKXQ8pqrqEM2umODmLfgSLnn9o4+xCV6PjAZMMrayVo6YczkJ47NSe1RVufhLDKY5/anzM
Rmu4pV1JmJPbILTTVpwrBsRHt7z2UUToauqVnao/qGV1LgGVHQrhYlLZb/2gefGRwknK7iivGvc0
g8xOqYLTt00+wYjYXpR9vWpkcSdzXDErG8pU76kQlPII14sou7ZC1NCncJLkOztkAR4PcLXb6LYM
g25RWKBUJjbVzDcExVRS4Y3SFmwtHT56jY/KqhyeG4jpGyEiYxHjkEDB/rGP6kMdCCgHpLFN8xB3
K+sIRjRzKbM/6W7xOADF19ixCjjzh9YL/IcHLUAsk8rxGUg54KGTCBP4RCYNED8NLMuAU1c5VbUs
bInTeoXe37GVSG2hFPIG4MszKnEAQbHCnqETs5VdfieHdtv56AIEnQNrtrpMGmcD/YtSBqc+Cb0K
06IV4U1aLSbeG6ZgOaFGm+kYMVGCK1ZJVbYIvmfkEDBjF9Rl8GXDE8kV8RpVgOToiNBwi47Fh3jU
z10a6PJEVhtL809lNa4jKc9thcPXkPDZijG4dCyGELI1qeOmdHrUGYaBsigKwmF3g/nTR0RCdIhy
AYxCKkTNQy+p6uqjfGx1+5rM1ju09O6UIgKCvaV635XVXa1iBkOIzxJsw7kyVifwA7D0czMUCKbd
Qoe0eRgoXbzMe/D5rmLOejc9CwcQDw0Cz/NyUkZUdJBWJTsM9IGCpRjny0r6mz701OO+UWBKISYy
MQJXWItVRznCwJPmLJ7eyyHVTwz9Hn1pisoI+ehyPqLR7cT6p4baBnYWRUl5anxSamZfYapPditJ
HGsU8pTkNkMum9gSUjedLPsQKtjoEWyReiycJj007fSeVADV6EK/C6R557YIdqkdgYJZX5vDVd0b
c5jm9I47UD8lyt+GpKuQOWeub6yEgUNLqcxhgi/NdujXSu6iH8PSFCMnzsTZzE1J3Qr54N6GxFDJ
4RzIJ30RCo/WkFOW9ustKCDMPrBVRO/9uKtH+lYE9jJHln10sk8xEsBHOlEsUfCaCbEeMzRmBHRV
gkagB4p90UGkwZsdmI6FNoZqXPTIiyxoWDxVo7WWZneFAOGdlab6LBHOqYtOtgmYsvcqc+7qbGWJ
WaYTdJFDBRSa42EXOCmO5br/yCeCD5fRhVsWn7DmYspEt14GEtEMjA9yXJsdcVx2yDkXHhrw/Fjx
kQVllP22CC9jRT66Ywo/3O0f4R3cOG7zSQue+65oFmHbgsFy1Gu8oOiQTWQemhlGFK9SFZ08OwCn
XBXtvAltbIVSAaUiRiG/oxOUiaUVwyz1hlPF185FJWao5vun4Dm2YES9ZdTlj5Cn0CsN0meaU8PS
Dej5+xCW8VojmTFduRAl/0vc6EIVTLzCSfSj2ov7tR2q3toesG5y29O8AaCnKRRcSM+Vj5Y079VB
AZQz6R6SORJgtUedkAkYwWSrZI7YpCmwWyNKFrRooPIWyrM3icECEIUs333QIPaPmwbG+qCtdY/U
B8u7BiE5FFZk0C9HxS+xgwGjLmsFLWKSl26FuslRnFTXQ+ud6FVwn1tmNsvU8tooO2XeC8ozpnU6
xPq1g4/W6Gf+UUBzRyijfoyGsgKBcwb6DqEIeVGYpb1oBuNUVRLtZGhnikp2SkhFkVBET22BtUzM
honWAioUrPYLK8k4DpoTAC7dGTpx80RBwN9x9QnAiexFE5DV0kpWqB42YMNG2U3kbxIgeYLIyKPa
RrDOK+I53/mU0x6BZkMTJvJuPNN4iSmy0rC8NYsOoMdIYplV3Vqrzceo0JGM1mgQRd4Z3t+RnWib
qAX06yTzelTPRxsdeDumnh5IQz3e/aPjW3tYofoPzh4x9NiLm5OO6LppoivaIbd658XUb5jqPghK
IbRrBGChhOIdP2tcJFd3JC85ULwuyixcDx3l4QK5Wm3yF0ggdGx0Nw+WRmJ+BKWMsEPtY8Wuughx
UhXGlgo+bgTPYLSqc8OmKo26zYxCuQ7fwDnxG4IfVPQdK0hPJy0OHo3CCFKmde2Ayl+vhZB9YHYp
tlxEEdVyq7dPG6wWZ2OeY7LDwbHM9We70rQTvSHsgZ0Ff8A78zErAmv7SckqMRdZBqjVBMZoYXiG
30gokogdgGA3sqyjop5UYQhNXUJ3MWb9ST5g7aB2eNLBGTyMYZvQfCb5ycxLLzKGD4ZVPCE3H50i
n0x62fjGAg8OBbfJqrhMhD35FkK6dsAmDZAh1EE/po6OB4MCRSHDNtFON3oUCWoVOJvCQicwAUwk
SUqWehNtnhERKY9LOkVH1BTuhZ9RMcoeHMqSx6PbbAIkHGfxJAcDe+peFWss9RAc0yuTzd7Fjbuv
6MdcCNyTyE+1bI1Yxpk0MveyK1c1A6CHWJa7kyETO/0h0QByRZlOF6MscjhmpGkV5imbvKKz7+Eq
HEPPO44iibmCVq5aBfCWq2nzrHeTja72SJVE40Ug7StTDTdImlCAKFIJ+6ReiRJWYjUAJTNq52MY
La0gk0cDdh6zSlHvCzO7Dqni0DQLrMMh1MhXdMOjKkeXxTfUjUORKcvUE9Ma+5kDbWk2hSLdMayg
flWOCek/YjHS6J6UFF0tiOY4KwW1fSI2WRVuO0X9EGbK5D8IELov57a02LJHKJt+ITCjMuJZrhHX
wKt0D4djIszhSDb9pzRu1l08mgvVc25akSernSAqDjERB9KQAonDxQVQres/9XUTQkClqBXV8rhT
s+wUm3D2H7kDaGg3GGHOKjzeYThstSg4CfugIvN1rjLkV2C9FJc+HorTTMPUro3EvBDdqVZrl8zn
RYwmG1JKqGWUJU0ozRqWYBSu1A5tr8pFTThy9AeYMjRevLkEtZ1VboO4e+ce6go+xoPmniJE18wq
XLKpIaWzBvYe+QY/qHEx+6egp/5ZwKgJU/UjZBQQq3+8us2CtP6QfQOf+qU3/fxCb6BWTzSS6gm4
5QVZ+gZq5XyNstp9pR3M62dXiB8QdWyeQXEJ/UDTHYSVOWpNIEyO9bd/iXHY/vwyzlIGMo0qzBPa
Jyb07ddPcgbK7Edj8PPb+xaD9u113tzAz9FmyEnuvtdXj+bbcfjqMq/GQTtQkas0hLAsA5DUdMHX
4yAPTE21yJlt3Op1gAHvchzk5+ezxzgYByoQOxiDuqabKgJTb8fBPgBOx2/BuqkqxmATxu/Vevn2
Kf7Kk/6V9/yF2SBV8IFvsIc/WBU/ng36gWEKiduNo1s6BGmm/avZoDNZHCkczTEdU7J8fl+F720c
yFv2HAec4GwxCd5oXEta9ETejoN6gPoCtSDNQu9B+zL73tU4qDpONL/vWnusCu0AQqwQgAQsMKbm
NMFezwf9gEEyhTAt0xYGkt3vcl2I6fHtty60AznJamjgaQW+upMF4atx4LQwmQoa2iCTD8V7XRdo
g+w7DpyaCBjrLApDnVbI2/1BE2wfunSmUeBsNd7pfJCfv9ce64J90qD1Z2NILOQk9Px6NlgHummw
eRBA2FK+w8hhtzd8LZDzl88K9UCalmbaeGgauokN3NejwN4AZFwzpKbaxrRk3uGZCbJ+zzXBWbFD
4bPwAeijus0m+Go26CwZzgpTw2WQ4ILF8S7Hge1tz3FAzogjRxrcITGSTYnw63GArmCoGAtaFDfe
byS597owiB0spgJicQixvz0pdBUNKSJIA/1Bhtx8t7Nh3whKmAeaMByOS20XIX21KjTrAI16WJCO
aSN+9SWPeVcR1E71//dda4+TQp1OCug7tkUY8m3kYB84U1hFw9PgLHmXkeRuHPZeFeoBsbKhklwg
TvjVicmqgNLPCGlsDOTa7/SskOrecaRxAMySzIooiaNAfLVHEj/R/ZsIXywMou6/sjv8wtL5ozwD
yTZ+3lVvgpfqFTfuT9/wpbjx7QU+p6k7vwyKM2/eOPHmfr/0y46NN/389zc56C6VfvXil9R69zmf
//zzDX770W8+68tdffnlKngpH0pQ4LsXhs9fcyIf/uvfTprHl+9w8L5kTv/4Pt+Q/v5IJn52+fPv
Mvy+xF77Xn2bPUcPZf7w9D3Vwl1Us+8n/Pafv+SJ8scj/f+N0unDb//+Qy7kLpPf+z7+7X/++xli
wsubCuLvpi4s6L0v/ydO9XuOD+TfNPvtv+L//Y/vskV3J+e+t8BCaL579V3GuO/Vf4XuuucgHTfh
QzcJeeZZkv1IyJNEbN9bQSc064KX7665XfVt3w9gVccPP3gUBOj7Xv6V5CkWjz+VPN3ziWx/8iCI
Lfe9kfuHJz97TgN2jh8/8D9d3N87Uv4o63570Hwp137vz96eotM7nuKXh/Lv/wcAAP//</cx:binary>
              </cx:geoCache>
            </cx:geography>
          </cx:layoutPr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1600" b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pl-PL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'2016'!$U$14:$U$29</cx:f>
        <cx:lvl ptCount="16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'2016'!$V$14:$V$29</cx:f>
        <cx:lvl ptCount="16" formatCode="Standardowy">
          <cx:pt idx="0">2</cx:pt>
          <cx:pt idx="1">2</cx:pt>
          <cx:pt idx="2">1</cx:pt>
          <cx:pt idx="3">2</cx:pt>
          <cx:pt idx="4">1</cx:pt>
          <cx:pt idx="5">2</cx:pt>
          <cx:pt idx="6">3</cx:pt>
          <cx:pt idx="7">1</cx:pt>
          <cx:pt idx="8">2</cx:pt>
          <cx:pt idx="9">3</cx:pt>
          <cx:pt idx="10">1</cx:pt>
          <cx:pt idx="11">3</cx:pt>
          <cx:pt idx="12">3</cx:pt>
          <cx:pt idx="13">2</cx:pt>
          <cx:pt idx="14">2</cx:pt>
          <cx:pt idx="15">2</cx:pt>
        </cx:lvl>
      </cx:numDim>
    </cx:data>
  </cx:chartData>
  <cx:chart>
    <cx:plotArea>
      <cx:plotAreaRegion>
        <cx:series layoutId="regionMap" uniqueId="{01E1C404-75CD-421D-9AD8-A12881692649}">
          <cx:dataId val="0"/>
          <cx:layoutPr>
            <cx:regionLabelLayout val="none"/>
            <cx:geography projectionType="albers" cultureLanguage="pl-PL" cultureRegion="PL" attribution="Obsługiwane przez Bing">
              <cx:geoCache provider="{E9337A44-BEBE-4D9F-B70C-5C5E7DAFC167}">
                <cx:binary>1HvZkt04tt2vKPRsqkAMJNHR1REX4Dkn50FTqvSCSKVSJAiCBAhwfLPD/ghff4Y/wbf+yztVQ0tZ
at1qhzrCCj0oziGBA2ABe6+1NvKvd8tf7tr72+HJYtsu/OVu+fFpHaP7yw8/hLv63t6GZ1bfDX3o
P8Rnd739of/wQd/d//B+uJ11V/2AUUp/uKtvh3i/PP3bX6G36r4/6+9uo+676/F+WJ/fh7GN4SvP
vvjoye17q7tShzjou5j++PRsfDcGo++fPrnvoo7ry9Xd//j0s7eePvnhcV9/+N0nLQwtju+hLcPP
Up4hzLOMoIJxhJ8+afuu+vVxyp4RijPOEUMcEYLS33764tZC85u+efbkz4zq45hu378f7kOAaX38
/w/NP5sIzFY8fXLXj118WMAK1vLHp1d9G8zt0yc69PKXJ7J/mMbV2cd5//D52v/tr4++gJV49M0n
8Dxetv/s0R/QKfu263/+X+1//I9vjFH6DBWcEsbynHDMOP8co+wZTVGeprgoKMPo4fEv2+MTjP78
2L6C1ONOHuFVvvi+8Pr5v/6f//1++7bHKX2WIVqQNOOMsYzx4nOoOECVZykrHg4U5l88Tn9qWF9B
6ZP2jwA6K78vgE7H5nYOpk+uetsP3/hQkWcoxxkuEE4xRenjQ1U8o0UB32JCESoAxj8cqX9udF8B
7EsdPULu9Or7Qg5Swj1E6m+aqdJnGCPGECN5ijhF5LOjhfEzjhBljOa0YIR98Wj9qWF9BalP2j8C
6OzV9wXQ+e3P/613D9n0W2JE+bMHDoHSlAGhyDnPP8cIPcNZwVMGMZDwFGjHF47Vnx3ZV2D6vItH
SJ1/Z0fpqn9vbgd3e/etkeKMUA5ZiGWEFg/H5RPeB6cpBaRoSnkOERII4BeQ+rMj+wpSn3fxCKmr
0+/tTG39rO+/LVBA0AllWVbkHOeYfjwznwIF3JADz0g55TT7B4zi/PZPDewrOH3WwyOYzv/t+4Lp
8puHPYaeZTRPaZESTDBNH4W9NH9ITQjEE8lSVJAHUvgHNvFnRvUVgP7e/BE6l99fuGtvv21WYgTS
Ds0IRDEgcwX+AnPAnKCckzwDivGPYt1/Pqyv4AOB7rf2jwC6+s5I+c3tYPXP//2BlkNUGL89LS9Y
DikJpRDxHnj3p8EOPSuAqyOCHzwLSr+I1D87vq+A9uWuHuF3c/59hb9/hZaiz1JGOEje9COte0Qm
HuJfQQsMfKLgOf3oX/wh/v2pYX0Fq0/aPwLo6jsD6Od///YOEnoG3h2neZEznv/Rliie8QdBRSCB
0Tz7Mi//U8P6CkCftH8E0Asw774nn+/nf5/1f/zP2JthW79xpkLPQBkRBHyPogyzx9EvzwpAMIUk
lYN79CUa8c+M7atgPZ7iY8xuvi/MbvR9a7694H1g5wQBKnBs2GPAIO5hSkANA7EosuxLYvdPD+sr
WD3q4xFQN98Z/3t7e1f37zsNWP0rPD8GSGEKJQ3QtOwREYRiB6MkzRGHVAVG0xfpxT83vq/A9qWO
HmH39v9z7P5B0P4lt/9Sm/rslf+H2hQoWgIZi1JE8WNZxZ8ROFkoZYwQSiEifi6rfqsV/ePhfBmd
39p9NvR/denpH5elfq/elbfxdvex7PdJZerrTz9OEIqRj5r+qj6/iNAvq3X8/senKQdP6Pdi4kMX
n6nW35bpUYP72xB/fIqBEQLRS8E6gvCYMgxm7Xz/8CSFJxgDt+cP7vqDZfH0SdcPsYZaJH1WgCX1
8O93nRb68eERGIsIQZ01B/744O6m2e+FVhjHWvXd7wvx6+cn3Wivet3FAK0J/Ij75b2HmeVQoqG4
SHMwk2mRwWMYnru7fQ7VXHg9/S95mtAK/C8uM6X9O8TVHHcFacZcFHogS4ltO9Jdm9FmEjakfS1W
7rESMyfLIMJoqteq1dgIta14OlnGdKsOA0d2PA0+1ny3oXVQJ9ygiMaLgumFfBjCqMdehC5j/duN
DNt8VFT1VsvGs4XLcUJh3NUd9F0LltV5clWrce1Peu7oizV0/kMdMtMI7IcGiQVVvpJxxdUiurot
glCh64zoOU1S6W2TzkexW9a0LDRuqmPDO23OPfV8KhWts9cdaOKrfBnzdr8uRL9MG8IrQR2uohyL
fOnOA5+M8FDl0qJdtzQ57uOcTKL2zvQia3Q3nWSqiKvIltkjgZ2qRhFI3TnZdUx/IEwlqRh1sf6U
NRQ1pVNruh71c6xcOc82TU7JhJcrNhdDXRKt1yBIIPSc5U19lYUKL6LtRjZfrHMe/IvgwIER2pH1
Q+wnMh7a0ZL7bFDcHAxx5sK6Ij8Pqp/5u2XcqBNMde1Na7q0uR0jDm0nbW1q9KpNmYtns27IykS3
JPnwjuebv/HB20ngkSAt6tRO7jLNa5Udr8XI0H7qA20LgVMWOBU9hb27CFbNo5N8JPT9rOoOHXqE
jCmRpsiVXeLpLVvXtjvl1TDHE7ONLD+2nibjUXSKmotepcMqkYkNkXbkoRdr8Ana1eOQvU27TiXH
PFlcXxrKXCjHNltGJqilS6NeE5c1OLvI5tVPqVhz7vR01q82sa+xnZbmrd904IWol7HRx3xZm7dD
DMGUJFaDu8yyFnbMUFn62qTJhg8xIj4d2sLG+VApRF93iK64rL3yXqZ6dqNInZ2MZLgq8FHtkiHd
udQhHGRjlaveFrHtz4suK641s6Q4NqhedL3bpiWnh9qDqSAq412vBBqqbWtE79G20X0IxI8jwN+H
7ibFM+CyjQ12uQyNWavzkFG13PTFMnXv4gQB5JzAGs7pbpw1nLtyytMwLM9R3y/oOvaRdc8t1CBy
QQNvzriu0CigscmuG9PH4Vhvo+n3utp6Uja19sP1kKOulybreXZt8bK0opv7Lj/Nu0nHU57QSGFg
mozn6eJNsmNja9tdvqXsAg9Nk56avCHxaqZrTm6HpS+215zDvpUo2ZpY2tDOSg7Wq+r8oeIYRLJs
2F7ybXHd637MUyuj1qwXRCs2l9uoZ3uyJrnOD3O2VupYtzym18nm817YLkveqNjz6qh3dGwvwzyx
VubMpX4X69oHEXngeBT16lyxm9MpqUXO2uw5t+Pirsfgqvzgunxdd3OXsPk1b2o4dqJhOO9fskjs
IgHkcSsZh0Nami7fQhkqZsddS3S7D0NM3zGf6ES0eqAnjUXVG1uFfpLR+iYRzTRs1T4udgsnrqNN
IZZuGmoxLbGByJWmmROt41u1wyppUBkSjex5wUZTnPAxa+NJyJAZzpK6GGhJ/TCd2GzxHs5n8ZqZ
RnUSz0tV7wwqfH/E14XDFCeulajCsnTHS0NGVq5kDKnM8qW/7foimYWLanQQRdux2SXbPH6ILmsR
TDxb3y5+i1aONfHnOuvbl4MedCN0u4ZUxE3nWnpU4X7va0/7sjUpcnLNm9n/NC9heEf9mPJyS1rl
njPc5vmHWEz8eZ+FZe+ziMW4rcX9OBeFEgNovEoQr9AmTNUZI3K7sVTUw6QgCGS+afdAUl22Tygc
SMHTejsPhG9MJJVLtr2q13Bj0prw0+hVUII2vt4kzTU+y93cqyMPJe6iTHKiBukdb2+abbKNnLWh
rdBhbFjpUz2qfZZ2/SvKQ6RHOIdN7IbQXTUR6U0GqmIh06JOrAzdtvykee9TUbBJmatO8VodYrHU
uhxIXJfzLW/jw2Z3zSDrMBj20riNE5HHWL2qGIVcwpZ25ZAz6LqWCLW9lZPXZpV0gvCkEu0kwO4h
IXATIdwPEce9anO8ignz7XVnktYc+Q1y7d6rfnEiT/jwonNbfxcL5Tax1c0QRJcsYZFptq5KTMk6
ZCfwlLe7aHhby2XGdJPO5jTf56jI7M7xgg3CqdS586hYwIdugXKzXKZVQ3Kz1TJIwpHZditmxUsK
Fz1qoA9zPsmcri0WEfZhvs98aLSYOjVOh4WY9igui3vrvY39LoWkMDyP2xQ72SS9qWRfJYRL2xf8
HUvT5PWAIGIL4EvFTR6DmQ/9ukCy31aEl33dNcsicF3rap/UIZn2DTeWiqzHjS2Js5svgyKhuu18
xS4qCA/b0UynqTv4OtON7BLTuL1iqN+t6/Bhy112cBO1xU73m7X7ROEEiy6f00uNWh3FWoVUl3Zo
c1KmWe5eOAahUjbDOF+umrVBYDwCXXELN29CyP2NnjBaRax9B9Mq6MqPCK7YLLBuaCM3j4r3SQqh
fw9Ht1uOk85k+IRyb8zbydasqoSbk6qS26wns6NLqKZ9tXpL9kM+1OthI21nYdmahZ2pjbVKeEgJ
41lXYA0cild6FK5n/NUaWl8fUTf0RiK3eLXr140NhwwdpoRXaK8CtvHcV43zB4xxQGAjAhv+lah/
xjrvercOuqp/veH3+8e/He77hztY4WOrv3/9cEXw758ubqd477/6Svni314++dAPT85f7F8+fvNh
RL/39vcbbg+E/ffhPhIAv9xH/Afq4KsPP5MOn8nV38TXR+kAl2oYOI1f0w8frw5+clfpEx3xe+tf
xQSU1zIonxUF+Cj8F1/sVzFRwM24DGproOgZkPoCePxvYgKcGV4QEBpwdw6uzlEYzK9iAsp1BUtp
lkO5jmUFYfyfERPpx0uQn6kJqBk91F8JITmDbln2uZowuqiB0SyZbCMXZmnciWns8YxhN5u+H+Rm
gpIqOyUtn3dVumoZXeuEGQlQalzsXbNedAwiw7B5qYoX3jfvRqAUewfRXeBJlfV609Jsh0mt5QbE
WzLgSYIzVeyD4VgsET3Pk/Oc5ZcI27dVmPsy2dBzPthTa8JZZVtBuLtgy7Yv+uy13hgV6dCvYv5Q
VZl0Ohyty7zj0/Qu8fadRr7fxaR+VSn7ovZxlEM1XEOsNrstudwWPl5l1u5MFu4W4+Kuou1R2LZK
bBqZsmNETmNFBXLUigF3932ti0NHXlTOwUrYGQuiwnPQK1pgkh5cnGsZ2sbsfI9etmGbdmlN3Quj
YiijZ41UM7sqMFtl0s7PtWvuGkw76F+ZUs/+cvRbdmBbc1GMXolEmzfDMFxVm1uAKnerrExBDm02
QO40QW40EzZFtRjX5sY2Ou4HS1pI+1eJUcWJ6dPixB01zC9CZ/HAq3kVC+bmuF26qxo1RjC/NnsH
eoVu4Y72pBUjZ/dLkl1tNi9kUq87n4KCDC2Vvhqb/ba0XqgY90jViUw56LgFZclpXoxzWesJclGf
KEliXe3H0B8yOuZla5tW2niKuClEY2osEeSgTUeZuYJKyvr8ZA35UYurSXYTyYWzbSo4MBeJxsSI
WqVUssQhSetxFXgtszZDcoZ5nHQoe7GgLROrb51knhQibYNcoM2u8V0hvDcCdOAr4Jez8MUqXds2
IucbbLzKH6dMXywGjTIZUS2B0W6STaSSOJtusWZDOQ89FrMZD0XdbHJDCRKuuktA9ZzOXSMmuHgi
m9i70pLVntTYZaLb0rOgMCnhPoQTNoNEkg8HN88Qw1UPx2ahZ32BzZVNPgyIhpKZSGVbh2W3VGXV
Jmy3NAUVeZGcca6xsJaddrzF5Tr3P0GaPAxZHYUaVhhUEENiqjIp5htgu/c4An+2XSfiVC8720yg
wj3ep23lxYqKTtTRbnsgceuO9S+72e0caTdp1QZEeW5+wgq/tn7OywKf9KlP9oOOcPRDg0VOUpkT
2xxtM4jCkIdKtDi5Lja9yN7lm5zmdp+79Wrk/PlGaiz6HlZyYqGQpnhVuJnA9uj7fRG82LpFnyoN
uiXjVXNUjbW7AoNsFkVfX+OJdyKN8OPpKtaBvd2KpgV+DXNALXue52txUHDM0mg6WTEMPHhovIxs
u++z6kgR9SpNeHMxN+BUAPltxGAAdNRyAHbr6NHq+YvNVslh5a0WynW8HFnhRUZgL6ts365ZcwpH
pBKKtKsEgdmXI5Ju1n3pCxLhw3AgdIi7LYz5DjwJK1vvnPRkua42OpRKuUFWBPVnW7icu3y4TFf3
Zt5CECYthB7XQoRMVaXhY+k01hKcoE3OpCox07XY8CwHBSe9prXfq2SLZe4TLzQ+NVrdt0P/YqNw
EmaCFuFoM7xcFYWISU+ztra7dQFtig2eYEtf2lzxcqry5NADJRn8dmkagyWUrIGC6Etfwe9Ngz8f
aG0lY7MquZkpxPnn1gdwBVDgYprjhRoVFdVs9yrt76lfteBtgD5obsUU3Pp66UItp62ALUDwLnTN
fBYGXJ/mMOupb8YTMs2y88Ah0eoH2D02AaEwgBdhN4ESQw8IEyW7dlX7bazOqkJBOOyyPcPj8Qp5
RWTeCbRRLptQa7GEepB6y0BoDJqIGWi5qubnNM7HxHm2j2Qlokha2VXtKhJGkGyT5i6ny/VW+1S2
zFXSs+e4yvcKuyM/diDmstTueN4NgiPeSPOqigns4qieU9K+i8hcJ84uu7aORyGHmFQPEHTd1K37
luz03FiRBepLWySmNIrgfQW+h2QUz6JpcC0jyJRdomwjimGRoBMrSeatFXPnV1ENYC2YQh/XBXw1
8EVLGInstFWSzg/K3qevZuobCK9rLsICaSCvH8yfG7AejpJqUjsE+0rOC1h5k0Ov+rWG0UPZ57Bl
hZamKxYRu3YH+fclApov85lXIJ7pC27nVrYIAy5jkGvDjyifq6NJAUITARFOJt6LHjXTzkw3IUH0
ZC1ej3bt96b1Q5n1BkywLi+nxJUGBwyJzRrhwKSE4z7+FEYyH1wNXiCtaLkyRXZNCrpJzZCzWsga
A2E75EYl6/baVAXAls0ns+9+8ktPBbDo82bNbrZ0PMKMFafab3eRzaysI+TnRumdn9rurE/ZYek6
qQJQmc61Y7nA8EqVJlbguV5PEkavXWLJMRha0y62L0PRfKAcu5JV6iokqhbcg0OGls6LhrB3W4Kr
QxpXu4tgHMhaGy2HjN/m+dgI5hDaN6uoWxzKJuOxBMV2CsCfFsjGI07S00ITW26kUWBjbBJNMPFi
qHJIxpMoFETVbeRedHD3QOBkqsp07RVI2tdtTykkTL/uXG6O+sROIF/8y5jNbyA/2LMNZ8dmSXrY
+OZyziGGoGH1JfgVJ91WpLCwFImQ1HJ0foE4NF7Patp3fIBwTHKpfc5LUhgi220VYFFNKTksQZ+v
/UglGB5dCfbGG7Ol+bExuHpQP81JMoOTwDMnbV6ToylvUkBYf1A2q2VbHer+WDV320oXAYHI79hq
3rEhd7usHvVuMjFIcO7GcqiHwziytUyp5aUBf3ep9Imv25MY3G1O52EPhcqzZDX3eFHToRo2dtGk
O6IWLyzoRwcBNBsh7k5xA6tEhx1uONjHmbuHhehnvIngGDjJK8SWUL8nYU5k0S2LrAGSDG37OaFg
U4Gbd9KGupcBbmOf1dPY7heXjoJm7KZLYaN2Jpz0piWyrtzejf6DTeqTpLIQyMfsoq7Wq4zb/gws
m/6gJrBB6jSC+RsuwA4ujjVQoBM/IDjM4JOJMVHwJ0EVkhp7f7QVNQwHQxpykMhai0Bt8kz6oE5i
DQ5ClxTvrMMXZKn2pKpuWzAThW2S9+0C2ltPNSpp9hIuXAbIWm6HDQV3d4bdV5hFJsbuqipnYo49
k2B6nmwKKgBVHCcx6WFvCCjsGF6B+/HG+vUNJ7YScD9mPqJ4tGLpYdM3PD0aGgiSQweeDlhWqhCz
onq3dPGCh3ouF7pAyE8mOQ1AndrFPZgSzSGaohe00xCINlKyB78r6OE48ayS9Vp0+yRPH7ZQfu2K
JIiFPdgShdqTDs0CymRg7DigehvvDq4Bg77xV7QF7W/bDFwYEw7VmA771FdRTHYpdQ52/8TXmymt
2kMWXrK1uSt0lgncu6GsJz/K3ra2ZB1a9yFPXxhv2YneDLiS5rhpIF4kWTjStbHlRHswbGZgxgS8
rm3QHRjbUJ/Ylteo605Rt5zUOX7Z5q2V4GN24C8kiQgtGSRuWzFt6zEEvkHyoY/HYzae2Q5haSpg
1C6Pewe1mrK3+I7N2/0IHlZZUEL27YMNP/NwrMbYSDpaJ3Tf7FTwd23TpyXa6lYY1OwaxS5VDkwm
rKEuNbgpwgeIuiGzp/kwsLIYAZfakvfEoBL+IAuf4R6dY5psgrUnqZsasU0sK+HPtG4GvVwnA9A9
BopEUMN9WTCwYcYYGsguwywRafCeu3mftezM941cqZuvIDStgjcHRIEdL0b3oi70u7C276aqJZBB
9Dsf2UU6Grxb2l0FxQgB5YJe6mEuFdZFqU0G811SKJaQfaDzLWl8KAftb1bTQgEmASfQj7Zc0eZB
CwCthToOEKxqHcuskxl82pnUEZEE6MhnkNZGe4G37FVN9AeTai40aXIxXI6YQCXDmg/ADd64CG+r
fDkedPFmLtJJuoG9Ut6Ucc5NqVh24alOIXas/uCg8AFGXyU0GnOZq9bIPE+PmhSDVd/XS+ly/3Ly
Sbb3D7Us+HvEs7SD45DBQFlYx906Nm+TxHZHHNc30U6TpOuWHU/LdkIyRfdA8I5p01zHCey91upU
VlXznDBTlKnD3QGT9QUxKt+pvGtFr/RbnAHZNz1Q9gQTyPuxKuMwJTse65cjBP+NV1nJPBoPGyoq
MYFCm+ZkK9ViaRnA4hSKJ1BEWLvLFXX7tIIlajfYrT60ELIf9pWf6xIZW4sEuxpibWxB2vFFqlQv
RwbiomC2mi86kFVJLhDqKtAQJID1vIZyU0dTWjcCyoNn1vpcel/9VLPVljR/Nxb0DHOg48QhIC8P
0kd1UNjpmw5MsuXgfXexVG+SgtqjBGplO216vasDsIhWfwh8TI9YgR7M4fFoG/txB7HMyo6kY2kZ
Tcsx5y+yGcT4mDay7+lY0saCG4qW18kywZ5DwBAlKH1wW6ciyLoGCzef/c4piFvBbE5UNJNFs+L9
Sl+3mqu9zNP1fWObBvhyAkuvk8uiRq99itLTmtrkxKWmE2GOiyimdTvYZl0uUaUl6Px0z/TWSD+q
n6Y1uJ1vFJiluOyD1JUBbkx/KlQ9lrEGK99NDIwO88Gv9qpewa9f4phITjs4FKzdgcvAd/0CS7vY
ajidCpocQJbVIrOB7x1Xb8yCnle85dKA5S1mAKvydi2Vg2oBOOuXJAGmEuomClcUAmKskzXyRhbO
vVFmvd6aeQHrZDM7F0EV6aKIADF4ObGaXjRTvNHY3pgiAH1Yp1bWY5/I7C3MC5UdDnkJZGquoZJA
Rz+WVQ56bspAb47AYYl5XyneydTOQORy/DaAPOcxT0ENqEkuTcPBER5P2zzjwE6dLZVpNpE8bKQ2
Ox6WQgsH1zYlSlW1s2tS1l04i8kLntH7XH3QHDCwC6Ml6vyrzM3S9FgdbfkCGjEPp8GFi0Ut2yHq
fGfcCucbA0/N2THCI+QHWr+oCNsOSI9XUEVqdhDSophnB5vcxLJXLpUDQlbS7LoaIQFsl8Pih1OE
4nXUrYgqyqXn9VGdTfu+83JNxrt502/WNh1PoEr6YMeJiFYLdTTw88F3AZa/jTLYYEU/me7EQu1j
N5EkOY1uqgSUnrayVdUlzWi1a3WSy8oDS5wMTkTmWCKgunBJc1XvQ28OqouorFwKAmiCcne+Obkt
zSswxHVJVJUdRhxPwFa+36jy56g7VgoXP+nkVBUve+C3u8KGKDCoJJ2jZQeXm6MYikHUxM0HgkC7
vM62NgLlifmevHf1VJ3nD3uqm8ZD1V1MCqn9wEGuawVGQ7CJXEgcdsCsAEpSnDrNX2XjWh3cql6A
ldJDMSZdZR61PwbLHcvaTlSELfWitsxCLSl1sBPWez6NJ+OSX9jGL1d88eBDQHY9wX3OrpwL2dmm
1GmEMl8zdMN1zUCTJ1ULFQMB7OrUWlxd8LSZxdiuEGAmd1j+L3tntiM3zmXrJ1KDFCVKutUUc0ZE
jnbeCHa6kpqogRIpUU/fKwpo/HX6oNH4bw/ORblQrsx0hILD3mt9azu0F9GTr21me1ZJmk1CBrGo
Nyg4OrpO29cyw4aag/B3v/JYlQ12Re10CXtclxMafQHdp5aTl0jFYl0zkjF/hnnfzlnRbHsl3ObY
oYuAjr/C8es8KCssOLuGH2Da3UZRvkYdfBuHQ5sqAh8/BIdqodf2MHh+kQ42CPYj4SSWYejenYUd
PWdBt7WOf2ZunsAPdEngPFMWQi5azAFXaZ8WW5/ordRw8kBjdFg7CdfVnvZwkkZxWO7RlOPkNFu6
jf0HaXqSjNvQpUACYxOuODC96QUsexvXot9gNTY/o5WQ/TCjtysGvcPyKdFq9EHi2OrQTM6v5eFl
kAELDk9jS5eguCNh0sTYzywuAArMwGCyycIGa4MusdD94MoaXi8pbUwUR5F5pqP37Hg+TZtx/qoh
YyX48jZr/CnxJX/xifzlCNx0zrLBinO+IUYskDdWPx62H52GQRNItmRhwhtsmKBzzs3QXUWrSbrN
GoXCSdSw4SkV4eNjQCFlPZn8+ybJ/7v+B6ij/5mf+tv/+O+J+v/LBHnk7v4mqgCTgpligOB8HOXE
+ydQFSKr90iBeS4D3/gvC4TiWwAMQ3vlHOEXF4DcvywQfIPn4XfxbxQnwb9lgfjkYXH8E6hyKcwX
HiFKGNEQ/ALQ5X8CVXLoqpqWLWodhhswbA0YBcW2ncfFnNbS+fAqZuHSNenmb23uwU+OVb0scc/s
qV14fZvGZG0LeI5rQUENdCusSbkfpvHkzGH9cDNIsvG5TPHD8CqgORh/P9MS7X37MblWxSRUKezT
dVdX+ME+29KaBXPidzo1Vbflg/QaWLhRmUDKFZlyDnBh5NGQYOeGpZ/yh2Tu2yXxuSax0jC1i4nF
MsDV24+2zOsRxZreyNegAFYQpzzg9eA+6dRLAQs+drp+gvoaJuWwlTfSoobeFjSOYEdigOQeyoci
losKs65Z880Ry8HiJtm29dt2Bp2jnsKch9D9CHVube2Ly7aaVPj1xxJVLG8qVsXEQ205iivkLzj8
E4RMqI+ZHUWKR40yezPVTlcim7wySCsPiE1Ulut5oNCw8P+ey0XP8cq35h2yCumWnZy6NdvYOuVq
WPNuXOLFoLMUnnspvLl+lCi5wzY83yYMYn82y7F6ph3vjoUvzu1oULfjl3QUUJTW2oW4WXk/4MtN
cS99CMH6WzbywoJh3QX+tme42ahUPAdTlVZtJRKnCmaU2KjkZyV/tp7fJGL1cbP1XMZz7epzKd9g
qOMQZXpIdTg/081bdhwC6nEopzBdHfoEq3d9w7s7Qvc9R3rxc1qxEg6Ov+y7YbysTNHzCpkb70FY
KMNK7gtHvhDF8WT6CRcJkDnUevce/S4YkbuLzubCpjY6ktX/4ShVoZlczr5TtanmHditQGXVzHlS
FerG6Ix+HB+BpwbIX9S71FUhd6tfLYkJ7YwSiPt3J3i3UDwughW/FSpQdPftDwVrOfaYXF69UESZ
Hy2548CjHsa+zO1CdGq1RnlkgyKOwuK0hlrktJlHXKKDAlH1BzfEHJemommn/Jco0uMJ5tGeEYhc
SBzYpHiY/maDqltVIHEW8qVgFXFDUTEUtE34yg5RZ9tsYrJLyeJfXQNthzGoElCNvQL1KSno1VUd
ySBbHHB9fqKBgvDpdC/eGpZ7tvm/pxbkV2+/rH4Wxpaw2tZi1/cmE4ta07Ds0437h5EUY9bPrIda
UKxHYFxV6/xRrXey4joO22vZGj8reh5vXJGji6oibFxIhpMf5WoEmlFvaNYA9kFVLe/to9SkK/tV
ywraHuC82Yg+RtspY1aD6qCsqCAkmyqpJCPYeeNbqJmAGShI3ET9kU1dtKcSzY+oF7BThg1gtdC7
k+3a3dYQ+JsK0K5xI97o1F2iAD2AcCl+2wX/MLX2Wo9kySTkxpqsy7kosaJ1WefgCwBobhEaCQcH
2Og0Ce7aD/GoQzvtXhxGSQy55yY69FljoXVSACeF5o5Kz3Iaqz5CEzfJ7WigzpOlvNkFimE1oXLx
x9DEfQPBuhmqvdOpEjAL9qNaUX14y5pGY1lCZWjKk+ezvJjd68rZ3XHBTpWOlbuuD6Cfm/FqXcCf
kSohIa/NFtfW+qlhpMw1Awk3YKXmkbW3yBW/w4k02D3AvCzMV7+g70XHZVpv+m0Ff3dpZ36CXKVi
O+v6JIvyi66oSdBZzwmBGtF7zZBGLFHTKvdURO9rCwCwb/Uh0Ot37a822U5zRIB2ULpBHGBtWo1+
Aj+jTyMeaGzWbPZBuXZF7SWLZK/L2N7mM7Sl8DyNC40BIeE8mrevldfP0yZ1THy57tcTVNE/RT8N
ab9qVJirPZdqS+Z2O7YyiGIirMi2GjaT5FUQN7wDSrvIt0nbz22KOrC0PU+aZufN0Y/ZFjyOdCnS
1Z334dhx1F14f0tTHS3MVQcKkTsM7mEpqDw6lGYgW1Ck91Tt24afSqs9/BJcxgnt47x4/bFyABeP
Q/g8uBSHtAOSLrEUm7YvyjDBUt7rDnrcth8ZKZ6DyX8qw6g/RFp2sfPCy2WNa6+0wHW1B3Oulhfq
H4Zw+oT0aZM6QDlJCn0sAA2fGrf/xbHD60dTyeo5WYJQnf5iujkGgDh3Y8hp0s8E14e3xaxp/FTL
sDsOpwGGcmaGJoqpdU+RVWAEgwjcTXfo/HA91dP4jOXkeDChS5YHwG/j0RHNZZM9ervRvm6t+6wD
YG64UQ7zNlWQNBY8zLI5zsJZzjKqIILXb2pG2QmMLnEDkBWOVzZpMCSmKeJ+tUMcWaClQSX9jCnx
jZlRzz0RTxr4XeoqLyOPAz+Sf2Zf9Luuqb3MLVGAGI9f2obpeHFCnlPG4mil0As92BwSXxCXonKy
wmH4ADx52apDO6kWrVl0Rn/h5lXtph6a+ZwE07V1ylu7VhyicQkGixRbtswlRCwGeR+U7g/Xqaqd
FNo9Dhy95TIOXvooCpTq6wPoSxXjFINNVNg2BsXSpJJMS8Z9+lY1LYwDHaZsEe3Rr4oPo5uXVYDA
1sF87rm3QMGyY8wEpMQaIP7p71+idhMJDGvnUapch0hmrelyQL30GEHQH58AGy9xO7o1DJngt4Ck
F7lOn3rFRmJrmg8/6s7ewv9q5vc1nIZ4bCs/qaJvPUGqoQZ0cynH36LlZ9ncCF/wwrUWsaBATHNT
4d6PehNB2lpg8DqAxGZ4a8tooHwpfQ5l//asTA+YoXPRG7bj0zKid/ebrwDM115QNh2LKYXrRM/G
MpirKsxbft9CGMMbb3AIjPCN4MjjICKpX/K4Ms517MWfWdW/B0R8YpSor7K4aAOJwYc7PFWozGbT
dek0oo50ul3gufIw+D+lRpE5YA4bbEIj9M+mXq7C69q8q+b9AlwCXdKWERKlLe7xekWtUG20S8uV
XsVgh8ybAHdzEzuGZSR6ayt0nx3vD/V3GIi99dcPtzdd6szwvmoFum+phrNCUvap7oo2p2V4tCLc
Yt2zl2GOvXlwd8ry4NhwAy2pnH8XdiWHKhpRZph52LkOyotqXH/yqDiN25Z2duIntV4BICvsbbjQ
4FyxXRrsW3iOc77BN4uIfkc9Naa6QdigXaJkK/tuF3L/mzdwBpj3NIvxC3+iFPcx6u4geUEnKPc8
BRC+DAinzJvVM/Hhpdc9KmXsl0vN10MBN4tW76xhu3oIPoqqIUcnEN7eIEsQe+F4Cfv6dfTLXyEd
oMR3wxU4APylHm4U3wzUjWoHTCGFVHuGYNScwv7gqxFuGfzCWHrSJNbMXhxtE6oN+6jGq5lkXh/N
MZFs2DmrfOWmS5ZFNMfBCcJ4HhMkhw7ALZc/ExkvfuUdlKd5jDtU4a6xgDuGoMyYUfiJBqLmVoJy
GGHrNbtwkbdCqifbS3AbIcQbfKjxYsOz487XsIOmUwbjtRLub1NNwPaX7rSFhR9brmGdD4PNJqP+
jHT+1M6WFSQwR9DlbYJ7Yk4K76s1b6RHeISysgQ86k0wnyDmbRY+UiBgGuk1B6kZQbxmsBwG/Zfn
O/CIQjLBsm2rVChBdptHElJ2qN9GSG5dUI1xWNoXYBpZREeaRn0473ogJB2pH8ZFucU95mGdSQu+
ZeTBr9Y6RztXYV4PkLCCiu4iBbOq6xxsZsHtfnVwuvjjhZMOMk+hYjz2BIzyTSh/uGMWynC3wfIs
tx+MQh9CdsKgFBr1S1vQWztO7n1p1HsjfR7Xpfe1letjz5Z7Xs10x5iAV0Uc6OegRaq+FQlQvQ+v
JPh4SxO3ZPXysu0WuFY/bGd/LQ3kd3G2UBurckqisidpPW/jHnggjpfRSbq5fl9o+zIMOq9scYX4
CRS3hfGCfILUcMQ0DLYueC8MfSjMuDhEi8+h/LWgJoi7hpzJ6B6s0cUuctsLb80NeBoqlvZr6MYP
UbhwJkbYa0WtC/DaK4q4+tby+tqvY4v3BgpiKmdAKPUdZ+L75MSOVF3sOn4QByX/PbDHDS/WZ8x7
uVEXzQIVeIeCQjbXKNWCFooiiktzRI0TVviZEQTKxOuwPBWDZ4crMLZuiz8BHSF8cAdsYOt6J00p
TrWhBoQRYSXJMAJnwT9nQ919HVTVgYLzAY21vBeNbPbRAM8VtBHNgiUChMFb97gaOSbaHfwklNDq
TAFkEJQLSLnqHhTs5wodGd0Ydkvn6YwO3cuiGDjmLtE0IHta/hHl+iV7SJlo9lXm+cAvOhj8/gBV
jNDxVzThbeAMuG/Sgj8jO7iH1WsVGpRIYAcrSABVB5SCFTgZunbp0ECa9xmpsAM4MBYbvzDY8TBY
SrdGz2s5QMgwPNEau7AZ6wev8OZ1aj807Schz8sMYrnrloQz5SWo+BMY/8DgJBepsvZoeqASReHt
yViaXBd9ny61unt1+TNsIhL7fEV/hvO9VYvMZPXLAlfO4NighbTrHXh8HLnYuDAIebr2m9oF6LkW
Y5O2AfOscPJAycBDGhF+IeuMa4RvqRP1f/VB89JVHlannHdEQwf0SNQeZOTlvsOfIc8OMFOmv6rC
xppq8HVwqGw7CDR8wMt9DCA8kum+tF1cdMgPNc3D7LQ8xyGnQXS8yKCGcLteENtAaEhPfD8uOIhb
c68ROdurx/MzQY9OfIWTU0b1kUTOj43y1zL0z82MZapW/T1KVaScmmNYdF+NwZ3LvABCDRlFTJj3
4bozFEYL624d3D96bm8A8udTgIq7AD7z1DDUyP1WX+Fbgf8Qfu4I/oEXidNM1z9wDstERChLrLdd
DDMNri4EYaaZmt020DRQFIZE556CCDQQrJ1FVVklYN6MC4zYYQaVCBEAmnM57mpNcTlTS5FfY08W
9VHCUOInfTAGuG3A5wQTWHWnHVIQQQPsLASpHPJhogECiIA0rNUIYqMfDu3A1MlpDJb3ttu69gxW
5RkC2LJvVn2OCgXSroRNH/yghT4NzJy0iL7BvvF9wddnFAYoGF3vBQ08TWzJvqnXfG6bVjsh56dW
BR9N0Hc5yPy6/y2c4SKH6nMETtSVfrnrigIyMXlQBQM5hcK9tLU+W7EgcOGOWRnOL01nfDS4IIrw
zvuHIRPGPlCu1BgdJnoUHIoTB+K0hHE0wCuep+iTeRY3rqHd1WH8awEuYsCChHKwwAdAHfXeNajF
cpTy0Pshi4n6sCOcqH7jv9A8gGPZYDyu4PmsA0I3cZA4TLewZU8LUziR6K7ZuIWbMokE77yOBw6S
SHvmdZuGNzsomXaQedKSIi4YbeF8hDOZzNvwGY0WFpXwZL4trT6F84pQDJEAjOJI1tFNsjLtAesk
SzhwIFLBs1MvAq7Y8KB97UcEkNFHxdDO18Vl7xzXV0ynageRByyELiG4YYePyrHpqpysB/ofg0F6
togbpqWDkoYM5E9w9jcV5E6ru7RuAmwgdLHp1nrjqXfbD7Uii6Bok/XB8NZ5Btx2OeyBSEVooVUe
tCg2DZvhk00nOEO/N+DKsyemmFQNMD74NPHmiTETv8k8PksHfZMTIJPouCOsoQ7tVo1bJOEPZFMU
okxx3MD1Igy7A7kwZ+AASKNn+uCBuANsdJl8pJ8QcEOfNr00sLlwmeJGgEMPVaOQYHHxzZOJ0C8W
T9Zz5rREqA7XePgh6R2uAwhIp+YxAGMDgu4jBO6UgTd/nyb9qcdBQuAE/NuCU2PznrbsZWLrdtcY
tZB0FN9tZ3mCbLOCfgIj7sd1y90nVTWnooB5Wcy2TJvVvw6CFtCRCBRQ1X7RheE0DcHOhe0H7gws
ZBHRneOsWIyKnwKtx8yL+NUdNeQ3ZL0YPba9SaN6SfoulLkw1acZ0Xh0tH8uwFlkRR1c9IJOsa9W
hcSUeJl7K9KoBRjr49pO7ETOCNQkRT1KGDIusAxJP+ute+5Y4B6kwWGuB3rAJsSxUrtJUXK4dYBB
fQ6RiIQ4rOdJ7ERFXNi83rENQ50WXKFSKRw8Yd8A8PbVkAwM5j0gxOcBcSmAONCinbZ/1X3h7iwD
57IN8tG0fUlIfKlnwz4pafE6ru61Z8zASp0v3tbQfBM4HFc17ELEkVFoIGnbKaN2OGHzyImi3ImQ
HNW92jkeFKNiXZrL1MnLFI0Q/SY5XOt1mCCaQeMLq8HfP8ylVvD2WEK/pmrpY1ptTmxZmbOmI/ti
FDum+wbLVP+q+2ZO2vtYg71oHAstgtEePAokneohEwMNWcBBkaK5PPLRcI0hU2wrTvClr/ZR4aJx
FzP6bitjKoEkrzKEpbmBtRcA9HTcNOGC20vfJS5p0aYDxNDeK4uncYFqFDUoogFQw1R47UK2n+Ss
4sUdLgvgC4jcp5JCcigC0DaEd7e5cf4QOTgJMtxrIsLhvjn9eV7opzYQ/AGA2BhM1u3v/wrRMadd
W1ZQ+5hNAztCgKiWdi9wZBaMPNx7cE2TLapYtMCiOceDLpbc5eglYRoMCSP19zxBKhTl8jxBWh+r
8rtCKhG7OdxSaM17M6G3QT11jMBD7jmI1LT2HTdxB1R0ZeXpnPDhBRTITVernwgCZt7WiAr0Qw3B
Q/ZHQ8ODeFxXFcEnp+Gk0M5b8t7MT7QyR9qQg3Ga9VbZ9XucmYu6gCWBCzigmeY2BkndAZxaT7aB
1OLPC7qbwaLkVBLFLy6mx/JIpByCzE7F3uvnKmbt/Fnpec2dqXlS3kqTuTHf1dZ9mMKTGXOyueBg
zdWyQYd3fg1ugNbI22jmtc3Z1DwtogLy6Nw9uWF16R/2O3hcgwgUIQKAvC3P09Z9tsMj8efM93Dl
zYmr7lyE47CTLkCnRsmL700fI+nhxZRlnbZO/P99x8fIBoKBCx6Fz/e/+I7/GGT7T8vxv777n0Mc
Asyu8ZGx8jHZ9b+GOLj0PziWEQY8UPxPF1jhv0xH9z/cx0iFh/OIEQuPGUb/8hwB7mAkNkxKCq/y
3/McmesiwfV/eI5w6zFMloWMUZdB0flvnmOzrJgWAbYxJULVCUWr6fd9ewGf/rGgLUChDZJfU/nQ
78b9ko0WhTvuVdjhrpnTBf7oLlzbJ9G0T4Unymux1Q9U9knNmDMwykfxscpf/og2Iwz7P/6oSbZ4
4GMfJdbKnET5f5ds/RnnNvy31naIl7LlSiQmNojG3/MOIEzF1jWrkIGZQP4fopa/4JRrdrUi4Y6M
3tMCr8ElOEuKGkTQPBGQp/Ajj75lXqLnh6M0LPu1mMRBr+jR8GVIzipE/YtavAM3gEl2DhVkD9Vx
qD0GGeewnp8UvjguhxA50ZmNGd4dFNuxRw6W1nkd/Ik298VbCE+8WiJSZGY4W2zOgQmco7o3F9OP
oHzmXFb2tamjX0qHT65ndo5iN/xtBxgiUPc5hfTo7r0JHYJJF8iZQw86EV2qi5i08U9+u6/VuWOH
EFQs4OvEBbvfOjphkDEehseUwMtqUU0LuR3o/GsbkFY/cX2dxi0B1RpL+J0+QEvRA9tpj235WdIv
3p8Y/YtF16jcqQEXFd5BOb2EErJ7kGPRXtXk4k1epTiI7hwRZ+c037x+aubhSYJ9q6IymwCRDC6s
vJuhxxnlwjCUh7Y/DgKlefhS4IJcum4PJi2eqffLohpcxXo0zN+7bEEkvtgDBYxldGrn6rObAVyg
DvZlvoRNrmFDCWfOqQnBk+tkoIBgftq2yYGWEaPhDZ8mZwTI0ySmF6fmIZq/BIv66EmP9P6WO/zz
UY8VACvpdETWVt2moXnl84YyD/ygPLKRZ9r8hNr0XNbXFd01znHeynzFywrBgbHSSWd87EZiBAOY
eETctCY599Z0WspzsLCsn450e+4xCAIgfIZ+6OSRE6f9q0dnOG5RdMP4lawEEN/QJ99G2TT+jMCZ
YdppUoO5ifzd5sAhRaFtjH2qIdJUSHFJB6Bh7rLY63eDiwSV/wPydbJOu1B2iCehyIjoyXTHg4ry
NURSd75VK+Am7KEu2lJVXMoZoPN2feRLjL9lIji45e9yDbBet1hJSCtLvAJqJ1hUpj6E5E6aIdMa
pKZxU8W/yiZnGtEwfFbgvoEhXMLIptv6p4HZOz3u6s2DmP6XJkNsN/TNqs1WH3JBsKTcQwmd1eoE
ehzF/VrcCNrFKjwH7cWAXw69/hKEu4Z/TDtFQYE+kjHPeoHqrt8cF2NFkKYw9XvBnQTFfB5tcwaf
Mi7kY8PQw+PcCt0Cac7rCAauN+YJcXkU6Wkl0UEE4X7yLUZWICdKAnEtJR7v4O0KL4CdWW/vKGTi
zq3T2gPPjPEFfcHRg4dZ0B9wx94qqKS1wKtwfZRQPJtXCDk6rejBwDxEeyz8G+1vyPbFjnMj4jn0
bgYWTA/VtIyOMNEwNOOnuwK7A/FO2C6SaNB4fVxWLzXIeE4gbSGu8upcBBw81z1Ezz+BRKuLzwY+
jYvnOQRLXo3T3ldNgthgzsBBWKQcBRmeTWNf+PBkvPXI4A+5ZbDvAHrWrDuQsMzA+qWD5yZzeAGu
+hE6/Y6tp0fIDJ7qWAoY7cA2OyQ4t6Tmt6ZTmZ3hhh28CrZuzY8tYUfiXrAZa74ljQEagtpNIoRX
SciJT7AWD2146IN7BSfw0axG4hOV/gHCwmkofuk6Ao78bPiVqQKvj8BwD95AoCWzGfNqjQ6jW3po
pW4VCvip/eEr8+ZBcdcBy3t7demSWuvEzC2v3aAPA0yZhh1V5+WaXAQUCbVMWIA7De+0CPeVMcgj
vK5Qf1mJIK4P9Y3vma73jgPbo0dCY/EOej7aoXudJGoiqKZAJR55wGQKECxQw8vseK9FQXfV9nsd
MZdE7rs1j+CCY3xP3q1Im8LRh1/7qPZKVHsQBSAczxnl+4aVaCycdF1PEryBMM8WOqZxvjbYUe28
YldP0BrFlCzRuF+VRrwD/ES1H+iwq+sgVxwJV78tr4KBLA7lbUV6qSgnGJ7XTv7EzIsdF8PBwR4Y
hXuVS/27r3C0U4HyUwTnsZOn9cBweNH6KtyXMdz2Qal3wXTetuJvmwehrGG1B0eJg/X9s3tQXO0i
bzsGASgaZLci0JNt58XS6Ays3guOhdwZp5cOJSjgBcylgMBg23dSioPH1X3AxczC8SzHLhXNu6Uw
y/uTpcgqCnh4z37w6k9zMkAjthXMDGubH1EtTm0JOL7JA8TiJj7sikZnUYlbt3fvATnTaNgRW0Dy
hH1RBd6nhCkaeFdVIqGNsxHZmLxzwIkSay8GwUg0eVntRbsxqrMACRfffwM1gsU667gF0okwSswR
S1jdFqoFPuLp3W1x0YjxVBbOHxs62YrcJ1rjexVs9xDNlZR95oQ/a3IXkUJg9c/KX6fth6rZsQ4b
uEFvvPhuK4TQPQQfaYRzY0oQGMnZiNRGr/u7qbwTtd+j8XNXsEOh8Ij89WuAjRra/jDMCrOdSoSN
gp3GuemG6wzkS2cgsS5liyuHAg9upnyCA2aRMSBrvggYplVXwfxc08D8CK28bv4uWrD0oAFuXZ2Y
7ur6IiMmOIA2S5n3XMk9WUjCH8t9e3okdmfUHIa1cGyPbUfSd+rZe+MCye9+1pGTlAFy7tWwY9Nf
a/RhW3ISBHl073v2mhjmU8+WXBZ1Mq0Hvh6BscSz5x5bcNwiKnPFzq4l6Uguhd016FhNi/EY8jfp
iqxV5RnE5U9aRk+IRCRNIO7l4yZbp6xizxBFEf3wnjZ/jwlWiD+gbnFlErRtHgp42J0++N2FfCug
mhWchAVlBoL5ezafxv4tbPWxRk5CkZz6at+XeAqNih1kTRnHLnbHY4DAnwnWcw9UoUIAPJqenPDO
cQB6Cf6mqLZjP9B60zpChD3a9eVwJr2X1mEFTP+EwVx49+W9sDdWKhywOFzZdfDlCfrqS78cXf/G
tv5lgBdbH3s5pdgVSAA8V8iurhjqYTAkq9SvngtvbbHpPCB9AlO43AuIcH1pf5vex4oo0gKpg0oU
MHcwUsR1X6rxDfeoqj+K6LcOfpfzUxC9SnfJNmsT2dGj1IdIAkaZzvAnKWTosfyoIHOrDcom2VI2
gshnfW63NjVyyjuWjvS4dGJfVzKJXmDjCy8Oac7x/Ms6iYqzd+PTtUcsoYPl1omngmNqCCa1KfvS
Ngg9TgtgjoXvLN4jBbQzVEARy2UvEb2BtxlohLlg3GDIDcKb9eVhFWHMypHlmMKF1C1ygJj3gsPD
HeOhrN4RfAe/fZPaje8bBJnH8JRheJ3b8FIPj2AhlEvxQtxTWGogQT9AyGUY/3SY9IKw1HQIKn3B
boiZ/SMilGweZiJgc24K/+AcxN9iE9Pu0Nf4UDBKgogiX/Sj8sq36b66XhYw1IT8Abnfm2LNYeLE
HYm+MGEi9ZEs7uG7Wr/JN/JBkfZsF/s1lt8tpli57KjHIJvVqVZNrCeDONWpW8wJhGDsrq9Thb5d
J9hu0JdUzAiwK2RZVzj60nVj4d5WDKLoS8xi6DZcER7Y7J/Bf7J3HkuyI8kV/SKMQYttJpBalFYb
WEloGYiA+HqebAqjcUPjnpsem5nXr6pQyAj36/ceJ52YBoiUHKsz3s0Bs1Q3X4ukZx4OZgBtpTWD
7Tzn9w9Lme6zWkTJTOwNtSqe4dSAsupxr1cEa4bimlvNespwIjMHyfm4NWlzT6b5wQWWZuMWr6r4
kqh8/T3cAo2V7h21Wmzw0Dka9VCvM1UDy+F3a+YuHH1cS2ImL2ttzJTBthJ7xR+XhrbGgtkG2SZZ
jHVAFFKWjN2d/iDKbTYWkaO2bkuNk1DE1VfnZk7zjla2T6r0fHMy+PI6zvEB3cTGwqeC0E42Co3q
5rzX7SHqDRIchrty7PNcDKuuUDsGr7yJx2AsmNaiGDFfGedLixyVks9u/B+oNqsZM6qqsW7LbmtX
87a/VVHtXzm9inTZ5aRgNGVuJHOenPiXFmQ7hMlW77EzzqFkntgPknLxfeFd7ufvog8itxU7ZX4m
huCzsaw8t9p53c4k2cZdrWNK31olgl/3qjkIgiUllFi1PIYJ+W3R157eretxMzJyB55xnvJrNn9i
3ljjwVgZzCVvcQblc95wqqu4ovouDrxpWPc3frkznDNsiFUyH8bhBCxr7XtvzlRgYRnDJtkF5XVw
91ppAKpCZp46MtYqlC/5OGOA4O0fThUlRtccW/dM8IJHxxXsXxmRcXIefCppEF/4315qcY2dYWcy
ph3qp9b5aBXWB743PbuURNPrpF91g0KePLvLVcdyyEg6oXWS5bedvSzjvPescTcPuOLw5Skh360A
SoGOekvSRWwpZqCKeDfU2cr0TjD2Cv3SNW1kFXsIkLupZGAXJytW2UVzoO2r8zxT33lLOLuPyjm0
bbdLppLb5thpH/BY1janf3vAUkq067uvCMLnyY81/JbBk6CNktVDO87b0vhMu8el/xoDuR0LCiHD
imyCj76ydvr05gaY2oZs12XHLj3oibvBHLUntwrEr17lmnaaYzADTMNAda4dmBScPYNnR67/OIzd
iosOQgv2E1VXYbIAweIJOGfLIOLQuMdy+TVmbgF7xp326fV7y+YE1sgR4h12urAz1Tab4mcojZua
BLPCCdFQi95cLpq9qWxjtSyPDueW9Muw9r5J6YM+gZtiIgPoUJ6K+uwWxNjp7gyneMw855Ab3V6l
WwNLcErdlbhMd7DHqXETpJ/V2JzdGQEncqtiYxptSMe49scwS8+9P0WSFGqL66pa8rDKf5x8jgK/
Pg7aue2eJioZi3AkOWqez4fmkMeWR8tvSedfZkpUNd8JEvix3m8XfGhIKtwZ3atiHgUTMlTGdBSq
PTPgIoWsDk51nf352RvAT3SE/xlte5A6yFpKjLRBe3AKvGs+BAfjHWs2ddpjWpx9A8RElb0MvEte
HIdlfd8ad3X7ZE9fqmv2wkd1zuawI5RmzC5AnmNtN2tt+GtbTAljskLkOeH0X1XmfTxW/BLzyE0Y
PoggMua3Rb3OpFW9nfEWy2/AE4Ga8JnVWyytJP4ey7elvwrOrIlB6WKr54KeutB1skJqbXTD2iB7
OdqvLgOunhz6Iv2HZPkcIVEMjX9kf9tJwWiDzhb2xsB8B9OOzhNX1qqtnpa0jYyFtKs/9+9gZ17K
FHXM5U5nSDbWYtchBjEJhlHzvjQMVrAzz1y1rant/NGJmulroV2085d5vAbwXAw3nM3q0DGTiHHo
BN2rlTNrdMv3EWHOSwPyt+rkJzO2L/FYOsaRKv3gd3jtWlffYO0OzfLie/kh0b0NIKL9QGge0KOf
vChqfodz0Y5fe1oCOfVbMjbcWzlPv+fSTqLJq0Gqak/OjRyIjYZBbD0FIV1lWFf5s51REuHGkJ5N
1HRcD+a4reu7vHjy8VHdkJx0f5skZnKPRWVi3kto7CmtHdAZcDL16miABAITtBvcN4LiFJDpDoPm
eTSKk4MXbqADbpAvaf70Pt6kiRbW/hOOsCj338vuVebu89xP36BRVsGlBgNkSZLkMKgaM8rxryt1
YFAPrWif5iTozWcva6NieAYm2KZXoDIbs7sz9QkP8pFRG3GHATbDY2NeM+PmzrGe4wX7taNSPpUU
dAZ5jL8CR6Qo6i0Wgy1zo9eYr+4I935k4uB1DJTlsJ8NhtTpErbdjxB51Pvi2NP7LH1+HNyQMPTJ
q0HI2MFjdjv+rzn3SedMoB7UOphPeAn3jkPEME/Xph1vbMbSntoibu75PSzzRmE9MX11sHFEJ8Y7
F+FOfXMSuOIhkScd85C6TsFTZj+mG4ML11A/3MRaei2yFw/QJGbDpXvNy3s/v5uJHQ53VWMeO6Yc
D+2wS9L9EGzEs2HvC3UmKVloWywuIihg7pb4DrnFPrty+S4qYzNpVHYpcFPTWhMOYAbMiCd1M9z8
MBLraqvB01vNv5VhH9ysI3EmsAHlrwT2CJwAkWB02Nfe/ejfDQgchLqwMh+1sdom3WbkfB+W/Fwn
+Vq28wOUX2TB/DOYmQN1zWYAFGlXZsjiUPz6JvrjBfdLpDtl2CzFZhrrKDe5/1S7Lyg2oNscdOFB
AonXpkMZRfi89x9rXgys9KadHDJbW90u+Lqftpi7QswxO0HyzorfteXPrVP6s4mbsV0LM32DEgvi
xwubLvn0DI6BW87APWV9cgu2RmOD2XaSiHq467XPxHvUgvrBNu/tAe+pD9xnWokG5dM1UXNfsaFS
EQjGqRvXMh88qYXFPG8d78s0dhK1fqgN2Ie/+vxGNQ+9yXu1mm6dGB96w2xPfpqjOnMW2MtC+o3O
rbgM+bWmETA5ozxePBAPK5zKaw8jWObRxrbjR1t8uhn+gFJujZazHkRJUg5b72swU5pgxQ/7rmwP
tUNfF5XJb+U+85+hh63FuFKRYrbq3FBcM59d85h94Hi+Eo4IA8BX5XBpqq/Gea/HYDVU6a/WcVlW
8V0AyysbvxwNCCqEFvMl9fTz0IDZ5N3WzN8xuKSL8Ur1zfwMJoiW/XiyjHzVQSwr0L6QNKeJ9CW3
us3EMKWc0LY6F7qfF+v8Rn72npPqr7bJCcTXCjmssIgvGACEuSXtgjBy6ZIlFfTmDw1+jliXq0WQ
JU4xXFTrvtQinRj9Yn/7pIP9Mdi6cfrUOPPBt4M9yPadjs1XPc85mEcmrR213Ri8utWfU/MMDv7N
cogGLMpNXEMN43btkNXscgvQDpubRapAbfGWR3aqPQUb6+Z0i+knPdq5EaqzK88NHojWI7heurux
vHhtM3Ou57u0TENTTns4KIekVDuppY/sEvbL8U4N2rc5BFHnAfQgC6+7wxYO32FpmYMDEFF9sR+q
Pkp8jK64QOrySfX5r5cCPKGxr2ampstvqbZp9557E321uurkwwTcFHijPr2Bz8hosKerlvWUUi8O
LLmELBOUytZCaeu6sxXErzPJVM/eZEZz5F88YlZjJMNP8SqXp1vD0Hj9++Dy7Ip555k4ZGocchqt
YJPS1f9RRu0qs32uAotE2ip+kBIpL7bbvRP8GMsAjDrb9oPY5P5BTNZubMVzUaNW4cfLJThsfQuG
+dfTLLH2g8emZcik52vfsK9ZrF+bcddQbtgxrl9EAgKq3XaYVEQE+4TwfjQc7SE3573om32SlqRg
KB3RBJrW2PZyq4vx0nhyP6ZX66dB9B318tNj5MFjcZuL3lOBm8ajlUiMI/Opk/3fhDs9AQsIwg+s
3T4VRPUcANSkkBsXtYchfNqeU3U0Oc4SzKmtAQJowpPvjO7ewomZFMdmvgENzU3cQA+eCKt6nDQO
sPNMeitDjPu0WjTcIwiO/fDoT/LbiofwWLj9fiRP0OYPS88FU2KeTbt7j2tttpDkx6/YFpHLqAJv
8QuzhYegkNl6rkkkwbmqdEpy+dAEWtSb1VanlLCAnGmOuzYRqTXTeBuW8ZBzaQHYfrollpti1lea
/slAIKxiDz+SsW8nMIGzWJfx/YirRWbt3WD0J88j2K4be6kEHcW7PxKUuHkX/b7Bb26C0pqb3S2T
j/YZJRkNd9lEDoxrRVrMg6yOSWoV33WaWoFAxJc+qcciDd57P6HuhW0wPhulje42AgQa8dX9gCaI
BC9/Y+hRRuvY2ceKuWKt2Sfcqh9TRTBCPPcUm1lu7QnbcwTIneacSz2OXKZzy/w7LT9S0/ZUTDgW
wZHhtEtNm5yDqn/JJFL5DAcyhXtBSaalR8qSsRcv9e2Tl1LUCblfvD+/L891M+GEX8LGg2wGpsAF
Y9ZkxBmw+SzKfCEiTUSf8F8Noq4KMNQqhRmeGnQ70prEzfAxFM0uzY3QHRi15ttWjLscZ8RYv/sD
d1OPGJ0k2k7V2lo2mwnNAkbRlUHJyMtRk6/Quu0s7ochPRfzFMY8d9tm7ktzDYpP4cONXVKWCfhg
PCCxAUjsNoRLtBcOzbAp7lzjNnceN0V/cezl6CwBinF85IFcjJiXew6L4gbQllfSnMJQG4DCR5P4
JoT1HYsGYT7hzEKiRw+B1YTncGg3NoaeCk9T37gHYCfXuMLP+uXzQsoerBqjIpT2NTO8t7p50Ubz
Wg63yx1ZIRvv26yMRqmtWPz5UNObx+QSKjrD2u3D5r7rE+ahGOL7Za85WKqL9jGX81o0NQLCu22/
ZxAC+AVYmR56I6/UAoCPFFBZvXgUv73y0ObOBfSkUqqndqgPvRN/szQxI7PT7jJbPWiF9W4KSiU8
b1vs0kg2etTPw8GCBdBJ7TLNVEUY2xVMAP0f+DL/ZUz0SNyiN4AOlEkXjn4Bn9FrF2SNbrywZmBl
EWLUEsQcP90UdJH5pgb6zEcODSH+yWK5qWjKyiJ51qB9dN6ypT0N74g7gFez1v6wHPLlp6jtcBLk
2xrrLc73ivnWbL/a2m+LkDKJcR3UbyAYtkCIV2P3M1tby6Q7SK8D92cMyqWFBdObT9pk7ObWQs/P
7lvyEBgOgYUNhIWCJt6DBV3fIJMm6YuBoJay1m6a7204Sj2+HRxsFvjGel/pGBcl/0kMohdfbfBo
5tquhUwd10SSh8sCvKR9MKfPsUYUsqM8oO+w83DmyY7GtFOWuJeL/+tVCCncDJSyw8SHpP5soMta
ynlMq/GYag40pPzm2IlGMhUzUCrMyWvLyU+zEl+ZPr4TkFwZxOvAETGAcXcagxKDStALMO+dpwar
nTLxDdvrdhnuJ0nt4nLqsxIOpcdg34JawcUbVuCuf0cvfe+R1hun4DCx5Lnn8JOzok+YPpaYY0F8
NRXoAVFjMFseCqu/cKA6zqOuVeA/DBNOB3xwX8VvpW2QFWZTxyWw4aj3iVq1JSjFpXskQHt2Jgsv
F3FioR+xT+igRUcg5Ur/Vui1fXtYFnY3TiSlQapg1kat3Y03ihzY164tEwhiBGR9rLZBn6ydIljO
Dd7SlPCG7Mfu0pLKibTOwN1HeGFwyc9aPRVgAL4q0jWfOAj6rwN2K40t3PNFsmBFLRuCVe99A8EW
IXYmMy6jRhd0fUNab4McqUVAYQEx5EJinIibZqW65LHg+GogmPtW9lLaIEfGqv5j68e2Khp/Df1U
XyvJhIQYfRw5xgzi5oavqUGhrb35doMgW+C05n/SGBIBVMHSlo+P0zi/5M54N+B15+Nvm+Fw8zzS
WdhV91hO2BsTaD7wVTCAyrw4xVk/kc3g11lxe6dGAsrLIz8J8R5eOwCQPJhcJLLeBmHpRoli78GA
QbMHNFJ0z4YyAJZVwxwZQlwKbJlrjKPZnhoyBGUAgCwzpx0zQLK+ex8d5fbwNkNxn8AU2wy5gYXY
FAa/lyaBM7MQ2bHJzsZ5VHXUvq5VnJIFZ4jjM41eEn7wGrjRSuv1MtQM3NNTUe9ks6AfjTcbeZ19
J1yjejxLUnDLn+ej7avxE7ECqhiAxFBjXjPFTDbHsv8hZLgCUfiLGjtzIErglVRJ18EZ7ksl5l0+
vXTsc9H6TKJjanNUOn7YCmq3ZoE/qROda81PvIIfdOP+yo1FT+vY/HZJck4XK1vBYZ1W2qDaEA7K
h50gqd9YSp2bdKe+ohOpafDQhqEISumGNUHBwSzGgzv2uMon+8dMqL1RmEH7ABuAoZw4TGiR03Ab
eOML7JaobNjjoDH1A+wEQs518ECMzBpiIX48yze3XY6oCK//mSCdF+a87RH51V0OkGatEw4IRXWt
Bgdfp+oB+dySoi4tBh5PiuM60VAmiuTY+eWjocvvVB+pmRxr6wA7ORg6GvRtNmVpz9aNgZe+uNqw
hEwSKRIyOawgVr9gwAkAFif0zXp8sBemFDPY6a3TyG7dgmuDNM93IZG6qfqYgzCbKfvvYsbvPZKe
EJAOoNPlf0qmDjRbIUPzamqufR3KlD+rRj9SSdowN54I1jfGnWbds23AihLcOaiwyWNrz2er+koK
VRzYDMJPrgEP03F1AqohpZ3r4l3PzEhPsFr5gMmqulRh3/cqAhnA7ZrbD7XuLacq+ZzqKgsNm4Cx
ZCnDks54nyq7X8etS+sFAWjUekKuRfHgu/irPY3hTFBfB0Kdm6oUKmSD2d002DnbAIgIeRAX16Mz
Hiyv2aQdAQnc/RTBDrTbVlqnil9UaNfMJ8f6OQ2cnMfoys0Qk6q6vWky9c9eh/JGdA7/GoSqQVNb
JeC4ucDIorb3grCV4sQ8gI83OK2V2cIE9W7I69Emnu6QOkvKr9afPx2yPxjT+VhPDg2R3aPuATWI
gPWyamYyVwYOtEir8i8P7MLcme1G2XjauqJjfOFGnojFFjvblpw00DouGaAUiFKmhbXcnR8mWMuY
dWEQdGydSIiDrWeTyQQPbMkWRMpUFis3o8T0HfeI65lrPNWCNaYEYsOjvO+R/lNjBB2SPY0xAnF1
GxTpZP8RuG2Cchibk0Z76rR4N5iNvwkMbeXlHqJDi7Gurgz/Wk/1HNVD/Nzy0wAIKrMNYwqPPBFO
kwmZyUenIrBbbgjSsH7GCe7cGicHcQXGlZa6c+Z22cubYXZmFpKn007MfCnfnr+WVLuftP5aWRY+
JvXLG9sgZmNfMjQNhMhsPOoVQMy0uEX12x2dEg2CUTLJnWM8ZYYdtTnxrxRfFxNyE7Oi89NlM+ON
YgzbwinvtcaaaKdgGaW+dlEDIMzG8ZKQw3w/dIRbZwazGx/wBVxwHNcSEHNYmRbbFROHcA6ELogN
dzZbI3iU82cAGY4cBMp56sZPgZNQMlaYPgodg4xndxAP/DvAsPiC7aGOqqX/KbtcrOPEBK7bjH8x
8ke95PNL3L+NhXdvmjYLjTT7ecnF3sQkiMRUXr3gt5wcd9stUCBiRBagVvtJzoclBfKbNAP1K/HN
vSH7RztrSx7Ie9NnwTbvMEMQWTIw7ndpRGgawUGL2MLERom+7zaEDeJ1MWUPSYV+PNq8vW6XgBab
3FdrDu65hAHaGm0eFswFTMN4bDgpU8M+5QQxfVdo26FrbuFk0HSu0Hez+kuk/U4wMudI6sgMZ84d
sTmiguOr6bakpxbAwkEPpoutAh+GNf8mi+8xycBvqs/jzc/+1tm0hiQ28PdBX61jO163wQDPbOwJ
IuNQL+FJrdOlqtdOnkUN9rlNKjBDaR7Qx17ph1wrT0XC4iinyq7ctbBiK+3s3342t5eKEsi7o7o5
Vb2V7mLAFXw39YvUFwRGejKNfCX987RtdMjaAKx3RON50YCHxw53r/BIcLuaT4i8pVSKb785pPzc
JIM8dKraFxwmTRVq9Fj7/lYO+BQPzZAaG66SvzFJt52VpwdGcqu2iP+WuLaYCpGwEJaNUnpDVetO
sONV5N1Bn2GQTdJqgoKlhLG3/Oo9aCbjBD79DrNrEWkkW9asPiKq7rH8wJiMDRtcmUHi3hRVR+tY
VU9OnQTkpCZ9M5bVX6yTQGBDw5+gR11qTUbtlBp7vA/zXU2WzSiqIx78hde2qQ9Z27/IqjDuKarz
3cAYuG0y3jTJNQiZnOE9JWyIz3CgrWWNwwzVVthbc64MUhAG4GYDb5oQr0El0o2exu2W1Wogm+GT
xclrY/P42BX1yhodZtyGPzKcP3caMpg1wk2btDgPjcBEYRamARaj2MCIa0MIgAN65jlNre2AEhQ5
LulJ6Q47OSb+XQYJVCnrw6MkhNzhIFJ6L6AumxMTjl+vWU6unVNFjT8JGbxVXGKVWgD0uZ7LyLnY
OfFPz5GGpZJ1O73OwKnHtGi0wbaIy5ci1epVYekDJkv5pKeExYCMOJvEDGgNLHmUt1vSSurgmHje
+2jCE3IzLJHaMAvy0t5nwEdTtjk3gPMtON0umUsnnkwmEF9HPIlC8H/lzU/Q1UB/YnuriAIWdMcA
JWM4ItQDcd9cvYSJS6JKpD5JJSmZGbiZ2ltVRdM7wS2wxux8I6ZTudY7T8d9VcfDibmZzpUBYaV9
aOw7WcDctRvMGNXc0o+67UmY4FC80ntHKnybAQZmXjcepMEZp2JFcLEkjto0bCiwisxE0amPzaC9
u2lS76Cxn8ELMut3TI88SMYUnTUmYZJMHWbAelNvRxQHJwOU7zL6rJsTWy/eDFMl69F0k6jR2jtN
LyiIs7lde1mBKlPjbDdMc2cUnEnDZONTk6RGOwg3bYBgYHNbTmRB132a8yfhzXgs8FkbhvLYVkgB
1mjTQw75k9uvIzTofYqYc4NLeiIMyg1O2B1PNs6h3SgKeI+ueZfYsc8sS8Ae6fZ2EoBbn1FukRFD
00XDoKyFWDMWrwXp7HD2SCTy0UOGEE/NHB/ZpPECJ4WNCMxVE0r322zujzHaXwEk9TJp/rkUki0c
AFNni587icV7E8gvm161KaR3BrmZ3zLp+SZ263fWwBGSZB1ZJsbgwK2Rn4s0+xCDtLaeYq1QnhbH
scrgtIAIYTgze2dtkdrOHPWLtPA6iWI2NiTmH1sTldQfftgQ0Gz6m4FrHoZvGGF5lOIrX9kmd6Li
rYTLxOGX5IcUk5HeLmcD6PSVCzHbaLnPysTe4kbMfBws9fKVZqN1aW/4Z8tjdQv8AwvS0alq7sAP
dKSAo2oicjfVJ+qSIxDM4AQ70MTSAoE4QbxGXW/4IEqdRD1IdLyAdGX1aBCuZJKasVakTQF6Drfb
uq4G7Ng2loiJcGLF+gomYmloAXnphffTCXzULKcimt7ciEvdFuBYvp48F9FirrEuJvG31wKWSfWU
dBCrPnCSmOSx5q1uMBuHDpKHAvxc6OSMYsf2PXczebHYBb9etLik8oDbpqeMF4byMxPEF/sY61W+
tEgyBq+v7ctvUGCbEqR4SL4AMkxu8KuVmFeq4kyVzAuz8BlCKiDa7jSfmu+cc6JzzJJYWKIJVqV1
qffCFWeE/x8F+icKZBrEdv73KNBR5p98kBvt7n8uXP6vTU7//DX/ngkygn95DvHywKFPA/hnkPz5
j11M3r9MxzQtenOGElD/+dL/uYvJ+heLmyh1cZOQAPpnT7Zo/lns6rCmybI88ISWZ7J74P+4iwmC
4f8IBZk6m6BuiSTLc6CyWHwX/x1E2POd5QvBIdi7EMkEeNMMRs6u4S2qmrzFYoKhdh5oX+YxVQfd
afGMi0tigJ4PbhB6ay5Qv4axOSXJfJdDqo8TkolS5YegHv6yG8v+BrVvoNsvrF8Lsd2+ci1LLB06
7bTIjVPKWrs12+OLg12Cc3cxHAy9dewL73N0DVpfYHs2WqxF6Kf2kpc+1h+LXr5Z2kCZ70C5cq8V
jvj+ZNdgX1hQ+cnTLUNQUNwFFm2tVfAhbQ0YWRUnY2FA78rBkGiwtXFTaxZ1IKBgY5kdpoTYK21I
dF2b/1Azr0ESsbLCu5KA/E4lPLysGrfKepk5sQ3IyYJ7oxmaVwccV+WwsE1nKCVZhyIG5e7S1L9Y
LjidfPSW41Jz3XSoH01Q4ILB2xv07A7C1exjGjROtTG+LqjsjmQ2rAL7r2mS50XVD84Sv0oN38eQ
MCMPGMKq7KKNWrmqbhV7HZP/1GdE2PZVD0xvXek4baocodtmBFgYXEge8jUhR87e2WKHSJUy6GR6
n1Tm61AUmIvG6tvqi3EzZ/xFhDyglAsfLx8bT3qdJHut0/4YdvfEaMKm8w6qjWCmENQKnxoxrtui
Hq9pCDoMGHMbiH8wXfxQ1tNTW7D9Ye58HfB5F9ouF5c/8CUlOGy2XGJ0GgAvuUELB6NBUSHVlV5m
sOK53l2wRb94Xq12PJ3V2E5MMUGW9514aRJ5R94YyJ1Rn/kQirXtqxwC1PjMOlC1cVz2m3TBJsjd
Jy46HZwXJgkxWM8Yb90Hh8fXovN/TVAszJbVGO2EdRh5gxk3dKzibQG+D56of0YdRufiSVA/Hob4
nr2BO1MNd22yfFRdm2yy/hd4MlaowXrTRr6UMMH/sUUCNE2TbO0Fy4PrCrF7KiCotwbvojXgm2Nt
AYgj7WkJID/984+6sZ+Ee6mSQsfO7udbqwXfC9i8YpYh4YEfwcUfXVZQckH9kIsZfAkUYVVl5bL3
6uDXs+SBDme3lGegIveV9B7xYrFuxQvOQ9BmwKChY3q2fEhTum/SvasloU/2u/zKoYQX8cZbBzjz
ONsAAG4EMoL/qODS2WaZh00vKEBIfiv3VBZYVjI3x6vSHJNau0iWGyj0eScd9ScP/Y3Y98fNjTpl
xbUoGVk2Zb6bCw9EzgI1Fy/ntnTGV6INb3iWL8EEQbO3r8FEggrfS4mDezbOWk1ray4OER8Thbpm
AJFj2XQCqk0pzT5cDL5bNZ50WcycEYJ0FwoPbqjS0XYcgOdJFKzXMqoN7B0+GM19SZ2UOy1D17xb
a4H8FhJZmbclvpUCh6nv72KXfYzCOhqEwZFUXwIX7wHb1MCVwYJeiq8J4a9DJvDhygE1KD/ltDDW
sl/TLL4MffLgt9mlKeK9iYZt5Eyc8ENftET2DK5+bNMZ7mJZXdlUC2Oyrr0VHMfgVCmbcSdYfHSZ
1eS1QxQ01q/I20siy3NQaGd2XN/Si/jBreLqxMGAqaZ7rQg3HwQhqrqECprsuqD7Y2nBV9/CRK6g
CE400iYM522PrMHeGvws8hYW0CfZUqhT58bmPRJAyrAdnHOHQU9jneymn5uPSZN3fpft5lFTIZuj
Fjxmyb6DirV10kAAgIO/xKBt0XUcbpyZq0kY/sV2CS6XVtxtsYMgt08HbbFY4gGmInR7CDatxwqa
GZaP0+Den5MkVDMxQY7VYRSRZ2ATXbQ31VfBIceDweyD4YIiiA7umQC9j9Ath8fePjVVeu8on864
76J85Ih0eszIIF0pr0a5SxahkVaHnNC3+tljmeVoLdx7fsvwO8GXvpCRg6g7RKNpvhU9ufmWXQFR
me/7pbfI3zcbqy3rrZPTcDcDH+DM82SY8+k/KnSIjn9/rvFPK5dRbqcGbHU5yX6QLl3gMV2HM9OS
t+z2qQlcgcXAzgKnPK+tEwzFCAP6qyXdT4eUN+GZ61ALXOXO2qrYB57C0PSL1xpQ0MrwrSfXOA6Z
uXMLuVHde1lhTEYEYnBcH4skuW9H/wWoWdj1Ktm1Fbhw2+4AJQGncfDLGGXwHrjyhe13eyeRl5Q2
peyDd42cSZNqbJdZPua7NNN+YUr1OQBFtsj+1ogEFLfo0pq1WZYixSRen81KRHSnT+WfEbPabRaR
0AKT68Ph152kF3Y6X3xoXM3QnZWdP3rWLtecO8c0fuN4vrAW9ghQhTs+23CWINH23lnXhbcFuBjg
6M9eitHae8m3nqgndJcHlKDXIm3v4TFg39yPYsHm5dxklootJZq+Lb9JZxN8S95NsJZsg0P8RGXf
1Yv+nFXVoej6fWWnP/z9pBuH7M2VwWl261+tXp6hm054a7wSGdb/oVM5yFp/bFUZadrGKbXswNIQ
1NYCsRt82CqGrn8o+NuYKtxAa9VT2kHoGIuh3yVu/RyYqJaCyGW1yB6uLb1Fn1UXiRPmrqV55Lve
0uc99W3BgCFV7UFihN27mqwA/GQ/Av8bm1xwTYkhZwFQ/qZS+aXyt8HFQ2Sm32NbHpEeMgYSRd2d
YIRc215/HRRcikoEDzmrAbcOGZPjP/9oNbs48hVODjswdvPcxcdS108UAAxe4SpELIbfAqUOmFLy
s2TWR9J1n4zkP3yvPQBtxQ9Kpv5xRPDdmCMjHF2ADysC9gSx03Dv+kCxdJns8y9haglk05J7p5qZ
LFfXiQxMrJzQmMeTgJBzdsVbPFkenwHCttpAKqQfCVx49LFgbaeNJbynmY3h9Y3mOohdNZNSUcFT
6hz7uss2CkRF6sp3dle95x0Tt7SbWfJAAqOUS0wIavbvq1uii6HH1CHJ/Bt755FkOZJl2a30BpAC
BVEFWlpq8Dkz/o1OIMYcnCg4MOy99b76IJJ0Vw2qNlATl8iUzIjw798A1ffOPVfG44uHAzBgoXic
0u4mafrfajkvvft202/HicFUXI32aUykDS47sQNvipcYHcQZl46/YdgMF1exw2lGeFQrC3Ooen7R
WGHoPCmeddfeBUVDBIzBs00LztrVD0Our3xuv1Z0MMso2ma++QM3+DJyE1+l9fTb9NSXOOKes2KK
dXJJOTaAXz5dM8jWMJJAqEa6+pZF/jvQWYLkJhy3SRvCmxLjnQs6vWOAwKSvPjWTmFuvrNk603tI
RVdzrOre3pfJS4yQi0aOu1GPvBMK9yhgVmvMVoBYFuEnKEs5jrdLXUebmWzGy+yinQkAe1gMoPol
9J3LaITXWbLhFJZxjlsk+sP4ExYSb6xG6Tb111YI9yV7VYX1YWYV6cUIG14Ijdy/s3I9EHp/LWP1
MdvlYS7zO9utrrZVGXx+yTllEV80BWOgmBSnkeN1sq1s3PYZeLvPsC92STDlzPI6y/9jlTc1R3oI
I0jz2b64bvfWqfTX41xF+xgnbYNYWGz7r1SLMZ1NrnH3NOtgRxXa1UjY1/QJs08d88Xl54n4ieLB
H9fGRri8LpuQKBhqKZBxBgzZOAz7bqYDygih7DDCfUSS0cjM3ng1+v1+csOzaBXStJkfCL7LlKgQ
FfeWY6Rpk0WqLQ8Yq12qJLzlDFvdI/O4d2NO+9n8yUfALG7i3WooaJe5aO4jPz0bfXY3LIfs0Cb4
6jB0iJIfvVRyOhMrl6ZGtQlt6JShxwfR3BWJfOxEyMA84Wef5p3H5S+AXPC1PWoeueuZiQ5IS/Kd
cvfiE+eXms2XDhdBWhxDG6Oc4iVOzmdZYSimPwpHfZA5ycoZXrHE0Q+VdMAhYFxWEG3qdH7R5mRt
EovmxIZ6EUJwoF2j5NU51qZ9rIo/kjZ39kwP3C9e8DLSsjVEyz+wRUHUJQZwqZ3iohy89djpZ2Tw
n72F0cBsWcs4ajdHwUNEnCMx8c0hsqn6KESdOd+aVHNCesHhxNq6DFXy2oTNoVBLokRd7ZlyRiYw
p4kimNvZk/SOuTyGTXFoNEsWw8yuduFS0OPKF4TcHBzoyF4bSXuPpNnaizXjWwLDjLXcMH4s6aTZ
lH4QrXN3PMmgj3djMtYM7w5Fkn+Ybp/eQ11nmzxf0umUkK0NhnNn02M1pFg7g40Mx4L515r3BtZk
z39WIrgIrzEepavqjWJEGuZ0WA2JeE9H2Wx7wIlt3pxdhSmjiDzzmtjVW4oV/qaWjXvjuyYJ5ZH9
5EqaNQY1y0R0hrgUlrQmTudSuRUSBcswNG+4UrK3t2IMyZ5xEGbc70n33CQYHW5VwdElDp4bS28M
g7/d7Mf8nFGCScFZfmhZZs96xK2A2yFezLNp5/6BZzB2jhVktyUnRGL6C34UcD4Q3GvcKn+yKD1Z
KRoKuuoP+w3KMb0sO1OBxdIMfyLWD56BY3MchMovLeToRYr+s5qGd+oJXjRd7oX+g8ywAAbBpqMJ
lXhz1Zw5/pzDOkWo3zQnk+l5YjzZfftseMSeJqBLu+Y8zlIJmKov/R0A80U1xhXJGN8eN33wTPFF
dNlms+BcPEW5LnqyEhdC9ojBaWr1SzRQh2AkiMOioCx4PfkEUABGdqyKToFDB6+EdxMVun8sbloZ
7Y3LYiRhXRdb+SPWSZalpl2s+4RbZd+X12EZtv9lsUx9fxPqbj57xRKXJ62ykh5Pk5iCpTX1U4RP
7RzbZMeRsU2JtlmMWlpB/3wXEBmychp7iaiSeZR2vTYZtod8JUCqYrDG0VPbKWGflqXNfHLi5QFd
oZ7smudwzClv0MQ0y/6BhZF3jiL92GLl4zYabp3YhHRrr22ZnM3A+mbCw48xqZcOJ+FcAts3gqNZ
gRFpyFAvuUl2mgRDbk3zwlLi+tDiN5GTfVJN/kb8/VdLm5xS+VTa6q63DLLwoCUbqXjkWI5TopIU
w2PrzOq+IsIl69I9qSF7E9p5ALc4ZLBvnkAiU2SEzWYzIRbThF+2jLg7BumzkWc3XfqZt9Gd7sFw
eyajxSgzepscbJOjY8Na6pQ8LAelRXh2wOv61HbZu9+H/tkEvPLCGXDbaxTL2UxuRxNXrkP2MpU4
H0M7YfDt3IkaMNzijTW7xS6q0KFYgebGC3tjU7Fm8332SFHnRdjwjmI43wXml5zz9Ih8q981Nl9z
/l60fwOip4PHgLeFSIZqw76V3TkFh6mye68GdAy4FGmD4GkY1L+WWbHA0umbrYPTCGbZ996lOYgQ
E7VBExrz48rTOCEqQlUht7Mx6pAmTrdDUxyGklsnvMhTgdJ4ZR4zv791l39SABGHXAORNjxccmz8
aLyLNa3pOHZuoqH+KKz0pe8fHUrSGCAxRaqJ5DQtchr06WOT1bfarf/oLMjOiVG/VDYfgjezwXP1
bT83YAXaYrsx0iBAJ3DPjhvYiBJZ55B4mkPzPJ9jScMeDW3OzNorNpongYGf2VW8p28KuaKHRzY/
xznAdm9hCbSNd3tGLT2kC3kg74jGflWw6oiMuJxPT6HqQIPYUvpHjts3cdTRofagLVgfN78xovid
tofOnY79GH44TJLalkxY5rH71zXyDeGS/tS3uXmN2vJIb/NXR8B0kG11oBb7Cv3MKTlvUr4S48MY
RRhZauQn+Pw/O0td0WDyI8TLX8gOoSavcDu3boSlTqaKTkpXD2Mh7tOWD6MUi96Qo5eDIzhBvU5l
BDR8j281Mmp7J1MfOrH5shtz53FeHD3nThM1WmOYuieKYEYE7VLroQ3iZE8HNiW/Izr3sr5pXDA0
+oqWuAJpX2WlBzNgpJjH/s6BGEVe9NoSPlQUHlV4TvYURrKi8X143VltXbsnl8tQhRNNWVf2dgw6
79zmLllbzWbFj8W4b2pApCGnULXry1t8Zsmx9JRaGZ2hDo6LE4gY03PZAGlZbOeTkrIMl5qMGgZF
fI6iUJRzVj75QgnbD8VYU6Ex9yiCkDMZlfmcxPMDkA0qvCblbYtb0i55drP7LboKg0AOmzSTqlPZ
8O1K1taea5yTvzMcmdzE1kCyqh+DW5jNxbM3fGXJ+ExOk3OuicFxohqVRGq9m0psRzPuG7vbBwP4
teO4rLLM8zgWW5OD5VBQAGzpy4hBLmzaszfX361JQy5DDfNGJpKQG6DAZN2LGP+a0dnfeYgt3xXR
Oa296txjHswAA/hi1Dw0VbQi0NpuLTF9Ccc3IYBMn9YKIDeLEgMxUXvRzOSckpY7PlMVJp5kGqDR
h9r6qHNegpMJqdEWkozC0h7n14jTuR4EaEYrht61tU9S4y4v0/cpJZ85WEzXzJvR6w2ko6M6IlWp
H4y6PeYNgJFoOVIPbsFxZK6uyohe4EzueLhC3TE1njtK6Oz4YS76lab+Jsjzbe8aake/G48eFmMO
3nmVPeW1eiyi+Au2kBch/eub2rJevZjfteubjxJHFy8k8RS66jjJNjxEdrnFRX0baP3IZOclLS3q
dvsSpVZFpAEZom1kZ2Mfpf499QIn11bcYd2jLZll5nXUcwNro/N/r7f+ud5yfbY//4Xp7ubz//zv
khks/Uq/dGkVbdxO/1ps/fU3+PtiC6WdY1u+5dOTJenY8sS/Flv+30zfcy3fY3W1UI/e/1tsmX9z
4ZFcE1wI2YsjMeT9Y7Hl+H8TSlqSNZlAgvdv/+t7/J/hb3n/99Ks5j/85/9BR/19GdMajMTPWkR7
/850Zzk8YSnXMlmwmZ6wKf/6/5dacGeeNTAyXlOet7F8pL2qsb6haSU8K5O4yYphjENrgznBYCGV
fEej8VCU2VPi9K8zhXKcbLrv0rdoTunXTGDdQ9aH30ntp7BoYEVueWfZNZ01fdQcWD9teedW2yr6
ZE6tQHqLi4szBbCPn6CmBlMXGDBQ5E2rvGXDxf0+Ip1JjLsTN6E5G6fOMZ7nuv6KQDIp/+nfpnhE
oxw9m1hu1l3OUVE8zRMdXm7JRhoQYFO1tHWRVuI1wu1yzjKS/WOKpjl9DVIfIXWUcwgNxLtVT0g1
iw9NZl39FGMNP4rQj1U0p9LmvjK6U5tifSrH4iPxkCvk4p2ePuZAzLYZTkT2VrvxY2+/lmbG+T9O
LzQurLtgKxzCsKnZHNoGT57Bfc0W70Xd3jmp89IIA+gjtk8kNxiElMshEq9+/Km5xIh6Wj49C2eI
m2ztkuMs9VMbJRcyWJi3mJY5yDjADTEfrNlxShy84q4u8fSMxcvUuhVnRP4CveZJyIGji52hxkOC
N7vBfeIWuEZJT5L7RochxvSpMz0UUdhhx/Y58BleSBWyrM/SN1222BQqvZN65xNGYlaRsWmpCcI1
KYXO2bQESNAA9Vl8kTGvvpmPi2DUSASE0NHOpeWAsmPQwnht6aWe3SnffIdOsmmiugjvhlVGZ9Jf
Bf88BrFWdy+Vt2s7n3ReT3sWc3cmPDjpRc/SC4SD9eSIP3Tg9r9qUNxP8kX5UE1uTJ9b/sYWU+96
k38Sr95z3TWPJNG3/OTF5HbHP8WU3vq5z5Ewn277v+aidbKHff2i2iU/W35y7GrMxXw9YZdtF+o4
RQ9QyDszzl7UE1pV/4DDhMVhcqTuqF57vBKqsb2fM1ntPC6ANgkXTGtzzlyUR3Ju8XZI7gYKVMkg
hdeeXogWjurWJZQpQd1WXtchR4s0t2vYSaGTP6JMD03zkqXVh6IEgEhtd18GS5Z22Di+eq/shWII
W2eTcRrjMgmn2Nn+IbAEGCQWbYu+SDEk1M4tBThhG578xtnJzn3CNvdSdYQucUJxOit66l+NbR93
H5IbEmrl8dK2GUBR11qMgMeLpbYiIe/ieWDnSDTfKmFw7R1JS7X9c2KmBNTqINwYPIfYbU/EvQdI
FrNFjWMyMDJk/pMINW1ij8objlmntObdKPLpB0w52vnteO3imc/Oxyjh2eKcWS742ISa3V5ywIr8
8LSc89kZSfEce4nJzzV9LbZiEWFNmEE84jKTMxjHFlBGYMQxbPMr1MkxDtS7S4f1ivFywIz5xcR2
vK+AY1hTsOaVxaYoJUDU8nuvy+alKv0chJd8SNjFG7VEObJJAbrOHupBHx0LjV+uJqKEAKwd4s8u
DzMWVHZBTiAj5NJrtun2Q8tAamX2DtWvr1PJaINv8Ji4PDRr/cOfEKqQ2EjWMX+ExkSjG3fat565
xCaqRuPeTqZsZ8ZTeqYMkekGx1KP2GpjcO2R0GXCR61eFwhABkaiwouyfc3HkHhlyheOPWHjSXze
gclaF2Y9yah3qnCieLifVorb0W6I5nBDTTL2Qk/XK+p8bR4RBUfXBhFWQgTUMvn6sPvfEFh4VSQW
VpWx+Hd1f8fhwjiyEiCgpXEk93HOdGDK0wvG0onTX9TscF78FNzvHjUHbe2BZIXU5tLhgr5oQk3u
zyFVqSmFCGbiMtij8lSE6C3SIXzmCu8cjND79MlW2PXVcfDNzDT8aXCCoeZrmPJsRoX2qg0Q6oEv
B8u+8q1yKk5qynDX6A/e8zk39h2B+HPaOusRIRXgI1vosI6/PbObuQjE8EDj9JaNFU21+CV7RI5m
xYI+MtKT37J7z7qQy9rofwubZHYPd7kZPSYkfHu3rQt9CNpi84eOX5uX7U/zO8SFD4la0G5iE4/o
Z52fbXO8q0P6JecQkrefmMHHS0AxMIjj+BstyWvCNZLBULaB5ZKFQNVfjG5+0CFpx7FCTKAjsyEY
i0XMWBIdtSV2BGBJAw750crS3z784rV0HD3Ne7ZSl6qVzjkcqWa0aJUz5pSOVnSmIadExqlLQTVh
U7NMnqLJGPeGD+AeiNs0ch0kmKo7NIp2pKqQPy0kIE2x3QXb49JQXsQbBAWS5RktdgdV0/wjQXi4
7xswHzqQJ92a48Zq4fbbwjjYNX6flrdwrF1jF3vBB0rbn6iUP0zJn2TGpscays94geFoQ6LxMoT6
0NgCLAkmPSdBu3dbioZZArTeO+EUaM6MzjMURZs0dDIKwbhjNUFGQBVF16ofvZsxHDazqSikHRnC
2gOP66yqab51PY4i8VhtLTSlJ6cZ7E1mYU8CqqAZzzXJL4kj7CLGqlJ9lrU+EjJAHSXJkIQS90Pf
m18EL65OM+eHUJmPHAERo4Nl7pzEw8cpjz0xNL+Oo1MNKUQRGbcgehFP1vKp6/k2dyeco2XOXZg6
XpZc2GJgbgYHA0CbXxp3fKpbunYUtyuU4EgtHcyWelJvDVPYW5+nmjPqs2OXeE3MpNv2BSPGUZgM
0LFZMDffzabuj1UTb2rcWZj0q08bGpgGlrUSD2My7CezZ0NK4a9MbVBxi81O3ecYS5CzJQQk1gNP
7RO+iClpfmqXd2fWKi7dCd98IyBHMs70gQDmTDOKjMBqEJujSCZR9AUa/mTR8qW7Jt/4Kciq5NIa
J3gLo+zGhI0SEdojX/GzHUkgXnRd7bYV2E96SknKST4UoghXIKVM7QdkYY5BXr0LeNwehtprd5kG
+ANxpy8OFUXym6vSW2VUEdHZkMPNkPhAqpTua4Bey9TtqVI1seyIPZSN/GpWLexSf9ZFY+4Lv3jX
rvNij7Se2qW68t2H1LFcZ8tG5zTFJPmpM24aAy9fJZcGs+AZJZ7FcxU6IFZcHOslOUYiNsyL5uTk
ULmdgn70E7ZhvBe2BkjVGh6Z5+BkHrFIEHOdiZulAe+pVquTSsFrUvpNLWlTEtAEKOvsYYvV/j7N
MeB1XI5Je3HQ/LZMPzlU0GHUeRFIJ6qinARNQ41zgpaeb2TV8X6qMeKYXvXWI6lZZbhbp4jzsOGV
Sx3nKbW8k6gd3Mc91KXrfkVhfaVSkveHEf1JK3Fwk4QQFDAsdS45+v7e2BPSXfutbN+ttFuHdugd
fDSlOz56sR39XS6XqaU52dti0VsE4YsT5eRHmU65MSeUquWHgq2hl+jslCjD2pD/AKsJJXs19atU
2dEBbj5gt8GuVwTuyUYMnLbNl0u3pA4ZOfsFrWjoKIBuPPAAFlBYCrcdUdw1IxeSsI27pVU331C9
zXIK2V/Q0XpB6jFb68DF5xcAQwOWb7Kwg+WbZ9I3UXsTKZ68uC+QIOa/dLrGO3copzXFxXe0uqMw
GUy99hr0LQKA3MmY7RpQQAiRycqNNc6LsvisDELkiQMa1PLlbFghbnOKocZ+JBfrtte6DqZdG7PK
VUDDRMvTXTygMuu5EHERg8hBLUIGPOoDi2xM0oG1shOBy2LpIHsi2PXBonfSXERjorAF8/KAH72M
5Hdo09PpYDipLWACvJUuzrnsHDcA1O1k5sxa5z9RQRZf1XLjtLzRrIZ3exGhdMLIrHi3ij+qBUlC
kt0xQiSJ19FAwgS2XHN8pTCA5/6aPdY2Rp10yMPmPov0c9i4A1kKZBDzLfXu3cktsDekoM94E+VG
Z6laT5gmdqBlK1YV+KQEewSuC6uIKr3noh8XDPyBnjgGrmjajk+jo0FXXFbVfYtaKELpY1QWWajO
JZrZcAaceIq6ToHcX1Q3neArHVXdH3a8e4sfuE1pUAEbcbkge+M5iJm8krR0+lqnglbTpZtkWn7r
SD2TCm6vnxCUtN1j6jvjelg+94LFApMtvE40PeMLNe490qBby5RPMYJSVmn2JfIqBnI4D+sxbrcS
tIiWzbMWDncWkx9vMVKZiIrqg+PZo53hGAsmFjN5LqYdpbtXpcxxxfLzO66KD5+OGGwREBoovlIA
K9J9Q+XumwQEkoS/XJc2ZfJ5qPYBHJDone5g9oRHEqm2Y9XcDKEFb5PEtPcydxqc9sy/1Tt9OPdO
3EPUjEHPT3YOKkHpnVmymU8IJm+oXwbKcfKryaIJZxTawbmcN7nJFZ9EF2HflCLqcujuhbaP2uPO
7hMY03N58pe/UxiQAQ0MNosYE10KI/gETEzlrYu+MTQ4ztvxeujmAh+Fy09Y4/wJlx0pFsmjTsd3
f7bDfS3M6JQehewPThEf1Rhvk6kdP11vusYj6fkgzpHaTcN6GOe9NVQcs7FLydYHuZy6reYHj4wc
J2FsCdGOnYrZjzsPAY4/eu/Yie6W/l/uiWRXwo7osHHXe26854tDyVrWVicZDXcOMAAXQg4VPEnQ
TrPOpZfmRii2fU3FrWLgx1hP+uQk9qFpLeAb1GlhGXARWao4A0qTdlHP1Drlj7HoZHppTfneWxzc
uKApglUVvd7uXdhGOK9TtsxpgkU8HBTHb3JMtAHl9mkqHYv1AG5ZKybgwV0K/1L9p0mibzYFOD8H
6Nci3ejRDEhAMFENqBYq0+FuynAJzNIhuIF/JQ1I0/qsJibpZdwTbF6vXcjEVD4khAvXbNGzTeZR
S2ZiKuEZEZ0lhhvSpRbZE/ZRIKN47hrUTnHREXvKXl2v+zUd2yTkMSDEmjtSnyzNrpnFTEcPEuiJ
AwiVRfGG480GnWR4cHLn6AR0jrjL3Yu6prsaHnZF9fhjGCVEWKuj3Q2vVOJRRNCTu6KCcDvKiFH/
gDs5ZctaftLU261akiv4CR79gTFoECP11x6PjYA3fTXndEjZ1t5qeJBxRx1Xc2vDrcX9l6njR1fY
91bZZJsZoZnAbH0CTKQKmUJCTPTdzRTHwdGPYzQ5xTPhuCfi0Tcgxl+pgazHd58IdzokVdks+DAK
ZWlsE5O7ghyjbSgHZ0+U82EWzYYNCtpPHhmAary5vkZKy/ZNUWKwJhELr0milkUJy/PhEHfaxqPI
voFn9WhJb68RkcGBsQuerWLmWFZZ/K5fREY6iiHwSIS4jI5G9ZxlIy0UCNqtH1UlHxBXe7sZNl2k
9maNzp+1PAtexbVhFu1ZaLre+tzinshnNenx4ofstHIW0zOobPDso5aJZzUQ8fE9vG8ep1y+lGWU
DFQF1saq0izvs9y/NKLtzoNIlqYb3LrU4J09z3k1Z342oav6bSK/DQdrq8+OaxAi3FFVe43o3Dhw
HXqhcZygYABjM1NXtqpzUqaSA5yiz4vE67CtqcJCrEgNASrMT4fU9Ypc7JcXhprg/XjN6F7aREPP
8Wei0o5wAHe2eE45bMFLVsgA9D2tfs7K9ZwfjiMXbm3ejpIkFDk1Xx4O+F0005ir3U8Zon4clhyx
dmmxNzG+p2yYbYdNW4EHj4UiqJYHdRzN/PfGUl8wHAxj+o3s+jWJ3H1QRY+j7X1UVmAy5kd7T4YL
MYlP7S+eTvLhrSKO6wW8TmuPnl1bbwoKFKExYB9pGyrorwhjhAxZERj7fJ751qOzG/P+3k4tfW90
Pv8+0YLjhVuZN90+C/tboUnl6ZK9wTAER8+tvkc69oyJ10kSqQYpEx7/rL8rk7mm/WbEFFMYS6iG
36lIxdF0QnSJ9GP/92bgn5sBaf7Xm4H/LO/C//tfeRdJKoXFgCekkOR7/7UWkH9TwiTqarm2b/6V
afln3MX5m2eDMvvSEULY/D//tRVw7b9xBGWFYDPGN91lYfAfNgH/6WaAjft/2AwsgU+HrRoRHcwe
/K3//WZgmSbyE7toNeiZXg8zcgs/Th+FtmB7EiS1G5BCa4+c914uEFC74ED8u784CyCUqOJqphTG
2oBYUDR0a1fegfJwdRub/SmpLcqxG/9aUw7m1e2hh0SKIJIC6mqJfTJcI0h46wdVeErRhdJj/5FR
zzrBNVXwTY1FJ+QCPGnIJ0LFz82CQokFigoWPIo8Tb3LFmRqLPMFrYdlFOWDrI3fzP6T8RTiVs9B
dljAq3pBsFhc8rwxwbI0fJaA00oZFcQLuCUCbJJl8Gpl3IDsaBkcQXmhQ0BUC/elFwCMnvR443RJ
wblgkyyQ2F+/YAH9Rj84raZR8kn2jy5kmQlh5iyo2fIX7QKfqdx71GnHLoDdB9C2KXNOOJNrkGVY
njpO9iPJugC2OocRui0csjuipWdOU8tSgu15v6BwNkzcABsneC1qeDmjrO872Dk0w8G5oAt6lc74
dpsyoP01JynRcxDH6wZYsIB4uonZXo/kHznRhAusx7DnYzYA1AOD4VXl2MNeL43lZtWEW5YWZ9el
XNdng4QyPCp3DplY2YTY4JQN95MuyCDsoAlDmHRPpcyuGWRhAmFYLaghNAGyWN6ePRQiipA3v3Iv
U0betmD6Y003AWoDTkzVJlo4Ro/tK82jmtkcI3kVMR6oFu4R6rTledeipeZjt1qDfpLmaqTl3QQ0
GY7OB7GPV7T2fHbvEWglXwzeh8CWEugyfW0WAnOkSnIhMo0cNjMB0pQMD9xFyx/PbIOy5BqaEmCu
fam4NUyGqCAw8wsmb2YgIKAKFNRYioBLrhm2zZ69WgJRzH9wxhXruU3yOx3uiuSlrOFL84U0HRfm
VC3waURXeRE1FAE5D9PCp3aAqvFCrGo3H7eOZj8kjfI3BGtV4K0UmrAFAXjtmAGSLuWIYS00bAgW
y9z8nXPd77DwsgJwlsLZn3khaRk5CsDaMiyvrXFf53RbBX9VkLj6WIHi+iC51cLmioXS/euXeiF3
7YXhzRaaVy1cb7QQvhmoryzdbpcFMTHzhMs8UQb+pWzYYOuzHUlppdNv7OMybefs2FB9ALv5Qls7
nDBgysIauwt1nC788ZAwBS0nPrJY00EOpBwCK3dAy3qhl9v44ljGNegwoS90czmf4lHdJqZ/rRb6
WS4Y9MJDzxWbMxsJIgOjQO0n+dZEGbUR1URWRG783tlhZaTQHM66ZsicCtZN8Ve7cNguXCtO/CNj
Cv7AGlhtsVDbjt+Xuwxm/amnToMlX3maou6DKvfPEOhbAn/7CwVugYNHCxfeLIQ4fuPLuDDjzkKP
SzDycuHJScv945d4oc0zsPNm4c9LQPQeIL0ZSWoDqLvDtq+ycwG23oCv02hbi+FL6vzNrNEH2MSx
zTZMdqrNfvhmA1aHloZx0icDr43a9mVxTRdinth1uxD0GpQ+MQv09y7QDyH05yRCPOPsHRJZLAz+
kLCcISvl2WAkgA+shnNMnsleXF0V/fE7/5eU51M5peiN0qtDHic1HFDY/Ndp6HdwyyehWmZQeGzV
QLrK1z+qt7nd92vcU59iKp/qIulWavA/BiaenfkYpPwplj8tNUL3VQbF6QYw1KNT86Lo6ts8fVXL
DCUS5juGGbmyeVQxWFavKOvQn5vjQ+QPV6Nv7rjBPi/KPRbn94Uyr1kSnLj6X4Y5vRmlxREOoida
Yy+/jZCzPSq86AU5i0PND1ZQ45MR3MU4pBGgYtCdOmF9Cb0aHS53KCIOr+yjuc6ZDofMrr+182Bc
+/Z4tSNvk9fNB+XfOQ+PKmTuN0TRvY7mc2Y4r+SOAOZ14N/DlH4KQe94SOAuV+/APjxsovqc2unn
LJgptwTQzPnQAn8DhhFSq6qfSbr1jQoBGBkoW43ujrm4sSokOmiyGjJpqwThCGz79JR77YuRsZap
E+zWDWDMlsbuHbNXRIMusOns4w3UFYxyrCihC/1nnXAkTtEsWlbnHXJ5cbOZ+vMACsAYw5MCYQ2L
Nt1Vuj/bbrRMW0Ry6BLmhH2JIUnlMe2ZJNsF1kk9iZfSR3U3sEJnFtMytFNjgkPHfcsKoJxYjYLb
nv9ltfFPnLko3pe+a4yot2rQu6kWBF2baNspnq0il7zDZqJdXl/dRVP9RzaSlZnXffFW/3IHcwGp
jXjbOSSdjInDbMOcughiljSegaCYrlAinLtcmwUNft3XFPesTYhFRrH1UDu87yYRVAesTXFU3lRz
cBfV5N/86joGPpRm4hxzY1qUch3K6cUXP2galNM0WzkJn4kU9T4nMde50Ug7V0DNd0sYlFnQJs+y
t1zyQGgXUOqt6njcReorMNro4ukf2Vg0fdDC1HO/45Em9qIybnKh91lJ+rV0WV1EIHM03I3Gbhjs
S5UuOVhR0sdJT6zl3gRlvnJdJzo5XXqLSivmuYuIMg3zPXtEPFCxbDce0+S1U+NpQ++5bXwo8rY2
Xmv2DL5BY1oRF7/j6JTbrvgObOfB9hIKzx3qP2ZDsMmiu9rM8PlFZi2P0lpUhqLYi9HxT4SuOBtO
e49KBGLHaltV+j7P5+rctOWjManPNmIdII3EWDsOEYiqii9//UK1Z3SR1vSP/6iM4oTcKuAr43Ns
aHn0GFX8qtqJk5CbjKCbqTx7RIiKrAzu52n07z0i4fd202EpyvWNoiwLgj5HKTQTSpAUnJ16gw6L
eU52ULrR0aFqcD8G5qcD335uTbSHijUNTJSYnlRkGvzvx0fe+3s66byrTRL9NolReIj61/PC/AB+
0txGLABvA3iwW7KraIbJemHC21ZmawSrzMzyG5xSIGK9spjuu+ZJ2j47xNHh3FwpVv7EvD1vts7s
faxzsvxCs+qwr8OIXT7v0Hl5hxpOjbE7bYcT6EeDkaVsELC29nyxnPyhIrMs+H5sJ9x3FLyJbcPy
6si99zBFTX2oKKNmnSfzfWvn0bELjNcKFSaHYEnXUj0kjLZYKXQ9B16Zd2994LrHYRECYuU8OKph
ttI7+8pOv8yxnPi7u8FOOpCclrpXsAOHWEVbq+7VQfb22cqLfTPaEoQYR2nZspPxW6oA7BnjINa/
fsX/lPhzPIrHjD375LKqT2v0Qm4hkXZp8S5YDhMO0YuCgj89ZywZPTZPyLBReAW5u64x16O4QRXl
1f5q8t46GxLGsOqHIJVYWrzmg1jUr5ljmWAxzgMxFReWe4cZG6mleaUJ82cQ1qudA6nAK9BJHdRE
eKZjIrk4OwkSTrvkd95QnLWdlEfXhTleVYF+lOnmTxZF/JQGBf/wkXmwbxu3FKNdTIPtjzFS5uIS
zaAlgIBe455MxFc05vHW6HtBOfkAn/k1VLa1MfAWV238PA3BJu3NSy15VLkoWIhT5tT6oBuLLf5/
Y8uCMZpJ72GU7OET1jn9Epum+b/snceS5Mh6pZ8I16Dh2IbWEakixQaWohJaw6Gefj6v4bCHtBmj
cc/FzdvVVV0pAuH+i3O+U/ypgmzitWyiFU3IoS3rz2CA8zmFE6pHkveKJMADNrFP4s2jTbJcmpKR
DGR1y/Z+Gtt9teLk04L8g0b41R8YKuoxAnq8kqrC/fSb6ppS9ywwcXyyhssWTcY4T3Q3pouoGkLS
UhQb2o9ghvkDPzOj/iCz2Vn8oK5m4cgmjNw6rOLjaF6qhD8eDfz72OJbRR6+R4H01BOovQxIFVtZ
6dyvmZNZG1ZZDHNiugSPI3YO6MIsZzn02k+oTSSTqb/cyMdDF5YHvNBYWx0STSqPdbLdnyjN9rqH
+sjwo+EQkwXC4A5M+ojJiNww5BtGtgZGXmgqCt71X5NQkn2YBsXK6Om31BMA6IuTd85/o2Skv1F/
mxxPbouirE88nlWcLDHhL+u6fWRDhBXfLwcWKP1ynoDHG5l2i0OU8hXxX35urAQihCOSTcKarNLd
jNjzs3brFW710jvnZBooNVvA+Gx5iPqmkojwwhHOSkIH2veDN3vVCVnVzzDlYj9iWFhUnCuTqZmX
KGj8WxmGbx7LcDL45rvIHXT8IBxSiHGIwdwmGdcVArOVTjY0SBrCYpKeH/EkFW8lb/Z93g97O4fo
RckNsBRV6toL0328RdQ8Y6uwvKWbav6DKe4RZqldDOTFt2aQeLI4ZKEWIVNoym3fIiWbGmHsPfQA
JDz5096d5bZVEiSmAaLCVix2NEd+toxcqPXGEINUHZ1bMCQMNif39p8Oxb/Ho4AQwSqIcIm5r6aj
0C0fNPLQLNsqnI5/P5gNDOugBpaMr4fKQlOHNEki5ErH4Bd9gTYHFvjl74e+zcjWG7UtHbR+kuqD
izuPN7HHAJ9fmYZv7HLJNjop65xlwrifxnDalY0s6wVvfI69MkMER3OKUMg9UJ+QFqQ+UK7ULHso
LgLdP//9kBWpd3LstypjQ+5Kke9bJSQGO9U8OKnYUHPjjUmmcsmI336orKR98Igkxaxv27V1ziBs
Poh5DE+Yip50GN2+lbO+9YFdJUO3kCFK+C5znvSsydjgA3pVv4pn9qKiYSoTan1HuVpZh7ie5bEG
F45JsNsi9W/P8RCxJTKB6jbABWjaQ/xZZnTCsu2eq75Gau+al9ri6EEP9jXrAa2MkbGaD9OLNMEz
h0FaLgj6OZiuy7aZO+AcU3S6U0QYiTPfqthGqG2LbmVG82Mw85CUWSq2HpiQ0Iy3XtNAUpo/p6HE
8tZ+D37vHRpd5QMJMkFziAxsCzbpKEKQgzDJGpNkkLQndKyQzsYV7joJeYxm6zKmGPjE8MLWc1OL
u4i+EYOUklwIEkESfXqmZf+IWvfKtQg8kCBav7/P8zoxGPMOvnv1iBhg1gDuUNQDOWX2O86zBwST
aA7M2kfOAPWrK4YCXmN6wJB29FvYjgKT76Lvwi+tViUSDvwFEgyo0ylzEkSQ7hxmO3qVa56b32W8
Doqc5yiYDpFpTY8xMU4Nlvydryz8Q7P7+1aZIvFntNIQs3EAZJ96YDFkJSTsjpVIGA7jMn32uuBk
AiPhvRwcTTl8isgk55CzGNz+PvO0Pf3uiu1XujVC66LN+naMYWm0Zey+m8ZaZAZkZcgNLEosnis8
FZjRP4ai/lMmHLndYzCSatOZhxShKhi/pyTk1pl0/W4JHn6SIM7gAdR7G9ZJk9SH1I0fgZeucQxU
N6Js0YX23ksb5XhUZ3mx05Nh69uQIdaSqv9V1OSb5RPxojUb/7JhXYQJSMDzXmkjwpesBy7qD2I7
yvYnmK6ObVwGYZ1SUsJiGyxoSsbRaGqI5qPPVLBtrg3mWa6O6EelneXGYwHBGC9vpV8dY3YXMeEn
XUbsjw0dG1eo4h34AydGIOajPj/Ww2SeYxRoQP7k0ixD+8oydMsTgmUpRZTD4pK9a3U1Ep7C1oXl
SwJivcy7wFuqmVHfcjIxd+TMJJGDnSh8e2/SJI4iiRKm/wam1SComl7xYVlbFIqM5MhIMFTCQWo7
wEMMGlB+UY4M6rFt/SI7MZhnBdepbdN10rIzMERlscdL311NoSrhXQ2WsfYyqogOxms2AGy0A8Z7
DerG4V0fCJH2muhB82sUST0TxTJDhMh1h5Yw7DfcRuS8COzC+gjJxM/j8tA0TrgMOORWg84OQy8g
HeFzrvQCva9r6ksJYKyUhDUA49sBKlHxo1RHFRgDoox6YiSm0fQJ7xpnGm4+bfSQB2gH+Kw7rBoQ
7bPgaRrFvU2eZ8morUizbAkbM91ZoS42Wh8/pZy4rifRpINV2o8uSICgkMHWlKnBCBTlgQDLPSRI
Gqfqm41Ucowb6wIwrFSOGNwpqf6aa92NGTbJB21613LrfYz9W5TzDqjKGaMnapZ1NA9sOesqQGsS
FxtRfXdA3M30ifxAFWstPiNCTKhoKFZGLzi6NTdsXdE6In0idhPTzzK36XljUJtwkT4jcCUgMDi6
Wss/Bw3xlUbvpqu+fjNm8lp6LJEYsK69CkFwndtMouaVgmPPlI+sK/88jOEDSPBukTrcSbI79367
jTMGGKZzlaiYl3MAAN9JSe0y2vLiYXlyjOwUWebX/+xw/tnh6P+lu+Mkv+T/09nh6vzH/7bCcXF2
OLqn65bHI0cC2r+vcOx/KYiZ5/OmMByBG/sfZ4f1L8O0dUuwxTFZqrv81v9Blhn/sngT+fyWJWzP
ZSfz39vhsA76D+4OxnWWzxKHvxCJGjCw/7jDqZA5GQU4MLwT6QOIddRXY5TTAOVLs5POsnPqepnh
6jwQJo3DIkrNtdNinTXNLt3ZcrqPM9dWgVd579Q+7/hJfFh9TNtLrOkyKZC+mr0JQoJRoF/jECng
zVAHAEmwIuKYrRDWdqGmOGgxUZxy4pNILLysP7gZp+QosZlpusmBRFQIfTo0e+HdmhCHnqXhFI/c
L0ODdhwgb16wf7alvBPu2aCCX8CdIbZn5O9M3eQ6J7c+x+IPFCDgbpFcygFRuP7UvoIc+w5GoLLp
eHNkcZ57ThPhwEphLzz0PeOmb5bgsI9LRGNmIYxNNfl330i3uVluZ5v3XQOvCrnwIpmCqyH7je0U
Tyzo73bea0AnnXUBvnMXRKW+coFrubGxtc8lQyfE4NOnm76FGd9hqoOJKdDqLUoT0m0qXsl0xHpS
QG5AQ7syLdTjKOQg7+gRPT1eT810v0FEkhImu3tatyY5rMatyWr5VOVoTEyjZ448v43e8FgMcfWg
1U71MDngPrjbQyx/iIFwU4RnVOb1ws6naZcXZN2IxjGgR5hbjaZ1EVcsEpw0YigRfLZ5Af1/Cv2T
FnG/JDOA3UGxrGUiwUkBizT1ci1y/SlJeD50dWLpKU28NaGGq0N9C+oC/4XQ25XjoELTovGP6bHU
EU3vrzkfUdpBae5Y4eCYG5ZIC9qNYxM+QAGBHEy85MyFkf5AjyCyNWjAzweRQRc3fKBU/pFVNa1n
VGCb3oxd0KvVMbEHEhZ0+wuv/dUvTAQ5Fu6aKjg59PzMKymA0T/ykHeQdvKbTYGU1f5K9DyeObMK
5P7LLIxi8m6I5ksYMWysaeJinZy93ipdlTf8eLW5d/C5CA1pRFylOAZKulliCHOiLUojpA7LZgyT
fCX45oeMEnokqY/HZBnFpHbbTY1wipTroIIzY5anNsyJtUy27ChfkIeMSKxiPDbESdNYoOts0k8h
s+fQ4CuoSAoPRYgaHmDrIa28V5t6wozvtMA7rZz3lKDnnhwW+vpEiQK6RxC75brx8HoXjXnSGpg9
lV88YHh6UHEy9bdr2RcntRYcR79ThHw7HeCRphARsA3XK6TxOIes9Zz03SZIAfkWiMHQCDPGSDyQ
zIW4Jmy4jy4gN8cngKYe302LpyJuc1BZWe6Sl1Pp+yjqvhKX5M8auy+BLBWIkY5Lz3oaQ1r2SPcP
cRFkm9oW/qWPKwLdZia4HSEyRtlzATvjKzQ28vQWpYvjOGakrNd3byLvGPlRGFZHrFTVupPWNWa6
Tg0MuJZ3BdrPYFVUOg80xEOvkzsbLtEmDScAOVK+m36wNNCIOMWuKz4KEeT7pN8iXSPwZmoJc26R
rht0XKwXcbSUF6GZz5BLKEWD7GsKGGZ30a3jIRNhra8KC3CxYdXmcSJgRo9KiM1YKFwxv7C5Phtj
+wdiMlEoonuBY16urDb+mPvwlOfti0RN2w67sGv2Xqed/TlJFzpbAl6deASz2G30mgxeK+REMiZj
32vH0dcP46r2EMgxigH6POM7037cXClwrTTflDAmwsp3Dl6W30aH4WCrQz9k8oOPHEkZPtpv4dof
Ram9EQOBEOwMCe4YZPLcRv6HnrThPrLFsHfL2FQraBjrfvxAyYbAyg7czYDSKi4zZ0E4GdS0gAAb
GRc/YWgzERiqL80yoPqZ041aKTwbWFx4h11zZz5jljjYRHkUI4yUkLuoKDoHJjae9Hbo137sfpWY
ZjA6tDRTy1AiiYnnnFc7t0gR7QmWG2rJjuMnCORvlwx3EYxf2szI06ntr7GMHm22tWUbevwEDYDS
zZQs3u2R82xq9jabotKFPSzL+BVy/UJOBJ648UOVs5iozegr4/+DEBybSPHs/NWt2VxEmjnC7glb
mw0mW8psPJiadxZFgY4Z5zyU3adu9vbt3H5P0sk2uek8eD0Uy44E8MEcbj08/r/Gu9jIvYOWkHIy
DPtxDPZWYm9ypEVL3S9/vQoFngONZOxQneUxooIQB5ZFDSzj5laMBENyNeANQFjdEVMLk0k8+hWr
E6qBY4Pqyp29bDmHtbMI6+Di9NO41xMiXXp+y0pe1MExpNrFG8XJgnad+5xgouLurnQbeSQ7z+EF
k+qL1lvVkjj496E23/EbTQdHFB9IqgHrYHTDiVQsI75bwM8e7kWyfRnTstSUEE0JhHXLXWPr36HU
M+5R47snZhuUOLCpKHR+sXlf+STreR7+qHj2JPvEQH+qgu3cSqYhDVm33BjLqtJ3fkICFYMspllJ
qJPsGR1y0VZbXVqkqgAODi3Km9btnV2PbnadThx5U1BcNM1GKtloy0Qbsq3V0UZmqWHxLoY3T6QN
CXB6S7pgSieLgray8WP1TftuNPpHVyOndc3hDGiBzaOp7if/yzfokeZm/DQPWZZDY60Kc40c/c3s
pruFOrbL9aOVmYSN6uUhwewTeMw55vjRdtt87WvcMxlAVtfT932XnCfj4LsnX9ums3ltIyBuwXDb
FI7DACJwsj0o61NZppu+7Yh1wIS7KtqGiwv9L8sZ9sgmnUbFdDXCg+BNG6R+6d0xdW/dFkxsTbuM
HgrpH3CJPCKFuZC6Q+M8jjdvqN4Z899cg8kru7RZbdR+wsZltOgaGzMTx3GWO0MLn6j5gqWddIfR
IAQ4aWh5sy0v0LjQQ3iZfguENIS8PzfFp/jTGBb4mAyANDBMJo1fhOj9xqhLiSzE0mJl73rB8tiD
ramSyz27r75yBwkqXIc8z0wVuPfj+kW5wW0RnrCRMoAlhy8zA8hLdotbqpgpMRHRb7wR/1f35UvF
STdxQSroi0jiq5mWL9gQzO0EunOJc87a1g3UIVl175qQu0cslLesz3/LxiOnvUwP5OvAV2+GZTy2
L3Es/1TjzXVwndU2wjyq+WtZOJ+2cAukOCRHB83LbLk3r/WugGyZdaNNWqyS0nglkJn9RsWUQos7
d+na+i4tsWlIePRRybguDmGiQO5g0PMAq+85cUYCBQxlO1WyIm0MFuYIrVo3zm2XfwiJbtRJCsWU
NK6G9lU53kPmduNhiLtD0c13ZaMyPT1dx7Vx5x4y0DBG81JO68lgiBs08tlom6ueTo8WhWTncpSN
eJaItOFVi5uTGNyVIWvi20JkgpH5nMmLuUyc3yatkT3NxStQ4W79hhwXQTquosTN0rXhTKQ65PhK
4sHDNjUe7Sa6FZb/MpiYDKFsMMWxjxh/7l08Y5uD6rDxJr7ZMSBFUMv3QpP2QhomLu3AxEBW5kwb
22sOaXjvmMEXIePVIgToxj0jOIMLFhFdyOgsdJBbqCBrlCL0I0Z2xy29lYOhMcf5u1iyV9wrDI+H
+khLdnBoWfQ8e2ocPDGKIE/Sx0Rxj/XSek3sFKzJ8GqzSuf7eSw9Iuz1SjlFWTD5q0GLH6BzXSZ4
GNvMsi2Cp8W9RmUZ8l50QuOhnL2t/aSZ1P490Y5ObDxIl+KUPsXm3pTpL8Zk7uSs/WyMbZxPT5Nn
X6rsLtDNePoVCzOIcyd68osAsi9QiTb4HMssBtH/7gUeiBb4Swvbje4ULRZqGZJOgoYJZNvX29qV
v72N4DfADUmacgnAF2Z9nLPSTXsNSCdop7ilvZEFeZwm5JUW0kYzTHByioKxH8NT/mCyEjGHnh+9
e/O0cGwmvly43WI0xt8scR+iVr5oaMFiX9aXvx/yKWkuIu6DtTAovxv8KyUbrXMEJ561BnK6SMeI
AY7D23teP5B12a5kOeb47czHVs7OIh8Q5XGjHVHElXxulrDpBDPDB4bKtbUoTFRpwYQxfBjSjwyP
Aa/rPhXZT9Wg5+5m/kdujimnkewHI7n5OrlqGtOzRhoEUZvLlEkeDipk7ZMd0bkW5Q9SnWDTQeqg
DZDQuxWlz9PtTZLm+wmj66lttOA6Oso/6mJyKFCf81DfZhJsdn3oPKS5bxxix9avHs3u2aOiwChs
XAdorUde/qegEfrerBgJifCStOiKE759uAfsGvHWs7K1s7VESbQds/icjQGhAnsg968uczpBmKk/
Wjz7qYfLoo+xXnZs8ELyvyT9P7zg57Ed16AGV8Sc+FyC2J/qpHvtd6FufheTdY5Ke4HM8Sdn3c/2
YN3FaCr9FN87vqKZdXh8NEuilF5sl8WL5/fHWQqHH7d+xZ+6m+rioydJAJHhp4l9Bues9ZP7WyAV
E4a8CCu1IlJaibOKfXMzaKQZeea8I+fqwAEVLHEa8QhU1gv+DqIN5z+JBizNlPGbSazhosP3sWob
sXer2DmV9j3kJOYGy1EuR5gNsSqznLXX7gAvVSsJxjInYFMRozC7eW5t49XV4najdcPN7w2xdvUI
/LTvt8sOfpiK1uI+Ujp5z6JfcVEWON1XZNF9S6J0IGgsYgn6vHXRRNal/thL75L3zanuoK3bHQET
We/vc0ubduI5iXPtkEr/hAc9RzFuX8usqiCBIk8cW1QjGfvVYOJlTfryi4Ke6qba9f5QrJyaItPH
IDLp97lC/AjMM1h2vf9J+htFfsIIuCG+cRERMtrkO+beFRt5LteO1ANhO9hNpm9jIhFNNvmjF7hy
yUZfMNkmbIyfw6Wxk3pVw5/e2q335RH9ctTHn1k4266aDh3kyK0We+8ULuYqLSvnrEvn5GgTQLjh
HX8u6WN1QtzyxG05ltpempiY9KH5oyEBpeLSYrxvRIDD4XJIN45Tbg4uCxg/xK2skrp/Gr103mpS
bKdE3nRlXMiM/C2azF/D9qxFhhue2KfcWuT6d5MnxsIKCiw9M/wMdACvIvKSld8hiKJsGI9yJS0C
FzsLUCFD+TUeNJTzTJV+fJJ02uy7NLOd9PBoFwa2fC2Hq5Y7RrNuEhrzLKfcM7x6o5uNviJJyeLa
GO+R2sqNdbH03PTD9PDW28m77+nhdpAY22xZn1kjEFPboRgopLasIOFVKVv4LsnepCPvEcmA4AqZ
XDvmU4vfYwF6EAWjXmYdCj3zj5EPQNXgWfqwxiiN4BLZPWl8TpVtndqSx4mwFY6knJH9OiJXbt3V
zsbpSVyCuo1BuniA+f0esUFV2A9c8iEPlNDdjYWbaalnmhL0x4epSx4pVgmq+Q09LdgWSY1j2+iQ
uoV/6P7eYnZJ6PsqUPJTvosk9oGKHAMUJOGvjX8GlaZeLmzNwOuoRoPD+Gl42gv7LmddFr1OhyUP
rtoONmA7CNi4WOMYL6Ky/LHbN9sdxg3qsq/axz0RTODONKP5mIhTy4zWXZO4Q0YyB0BlYaLCLG3v
PIj2QcaEzBQn9hb7csLmk/patKZh34xGfyly+r96UT5rRL4h85OETLdvTgD5S1VM0rMes1wEqwen
SD4ZhNkbPL6UuAXmYHd4CyN28K30/oTlaG0Zu7F8qCFwDGWHQsF4NOLvNHSfQdxs7X6+TxgUkT7n
1lmiyXIMxok1RiWC8lad2/NOT6IXLYWHgzDD2DXlp4O5BnsKIdCYLa4J9R29A8OrUUd30DwkTGJ5
nmr47yzldIEbxwcnsWgLVkPslDYwtQVGOPV1xfbeqwZQ6lkFtyyy7vbckkbsjKvU/W7AHB+wd+PK
Io9HLJDUSi5V1pZ2W98TeyrXVh9uyyI8BuPIRoOlTczJEFttvU2bbWxVDGvY+DiVlW0yG7WH5cYH
wyN7qTLzsyA/hSHNUK+IUn9KRu9IdtOlx/UHSq9DzNgTHUPstIZNeUOO6EtV45tvIhTfycAnFO58
8vUpWXk+fpMsaL4R5msFNYzRQ+CvvY/U2veeV0BYrL2lASYuJkJgyz7obey7Z8jl86Lr3J2I9Hod
Sm9bcmy5eUm1gRk+BwFoF/ktdb1zCbK1iB4GPUHP7uNMLHmtkwKSSl6FPzhqqoX0qn0r9FM9Yl4q
3IxhEj1xHXi7wHh0GlxhPWT1rAXpnzDsozMkiDCw3v9na/LP1oT1xn/BxPr4/I7KnyKGi5WXzf9n
f8Jf8+/7E98zPaGbpue6GFpYhfxb5IvNkgQulu86Ngte3cCd8o8HBgMM+QHICk3bZQ73z/7E/Bfb
GeFBkfINFQtj/bf2J47JV/af9ieW5wv1FVoYDByXT/V/07Ewqnl2jHt4GZjFLiarWt3NQt3Sk7qv
JRd3qW7wgmhebi8Tkg4iJMVzCM1i1QxetdORz8fNF0FRrLZVZTBQIiAdThE0UjVUlA+zqiMSCopY
VRbeszkU8y7Sgn1pF+GmNipc11l3Smr/MjUm0BsYTHWIpMqsR76SOl0ZifZqdMNXoiBaaMrsQ+8U
+xzvdOWTL8dEuEOlwyAmUNVRKIebp+ol/iB2y2fbBQJS6FaEcaUC2hhbxIcy/anscYVtn1V6X17t
Ucsxl7wy9XJOGDv2Fa8NIelUbxZlXKrquXH+46TZyBzEeilsuKAZ0b10Xe0hgXi/6ykLI8pDkzIx
UTr9XM8DshUivpN0B3Hmh0EA8R3AsQaKTewYH7BcdmxKrrqqRrl4jmUDCdIt7nK+gl8/pq47bxy6
wIUTMdkDuCfJK2XvpFEfUGJQ+mqz+S13FeWwVHXxpCpkYkBXAyXzED93qoKW/7uWpqrWfOprWNdL
oSpu0sdOdT5srKB5pTp16vCS+ckZx3qBSs1HM6Wqd1vV8TEFfawqe58SHwry2Vc1v03xP1RedMQ/
YFw1TLUF/f15Ut2B0JhvJLH3YDWY0kPTvs12tpEx4SpGKeGnVrV2BT5bnMB47XVMnBvicNa5jkCN
s1mDA6yAWujsY/QFyyBW1ZXqboQa01JbuKrvCWiAetUJWaonMlV3FA362pfaWp/KH6fo9iMBQoBg
P3zVV+V/OyzVa0nVdcWEy0a2PBWdRpUwiqMs8OuIwgIbM9iP0rPzXZyhIGv0gaTmWOz9TMWiOPQy
vsFeKRzj5Gwx6NKp4hkXEB0dCJS0U4Ev9O+HhkFZSDOZ0lQSgPgrVZdpq37TpfEU9J+qD01UR5qo
3lSnSUWyQaiM6lsL1cFGjBdjS7tX1BInXxraujTVqgcbVgWfKSdHdYFQHCA/zXFDk+yrbjlSfXM+
NFAv0/RexW3FIxb5q9h4z7SaQkwLv2ba74A2nIjOp0D15VI16OZnnd1nmva40Z8ssS0t+ZnH7L/Y
n/y2dvqgOlmDjj+1CAkBDpXm2OKRxwuEntYDYnEu8p5GX9xzNUGY1SzBY6hga+kDlpxVSsnkMnQo
GD4g03scJowP/msf9/Wl0ZxXTFnwAcgpnvvy3jLGEHXxlNWkuVGxiAT+q63k1CFepA5TTiDD8CZs
a2sxHCnVlCRT8xJhol2okrLZNQT9JSXzAnDPAusdkxYo1V+Zmr107dVQsxj0XpiQ1XzGU5Ma1iSD
mty4aoYzqGlOq+Y66CfvPYOeRM/IYKGMS6T3Yncag7H+GBvu0lCWV4evG09fSBQTVTUxD/HiBJ/1
7gSNey3DCqCHZsMsiXD9GSi/+PZ4AkgA8chuReTE7tTsGI/5YGhtMmLPjTmwQgsY8bsob3a6456q
vDlIp42fhE1uesRuisIu+5gHuzkN5Tc59znrZE8j2dakyCmNfUMSJL0TScRawlDM1X6dAeVyLrZ5
hE9Q0xICn8yPXGs+zPolqICqCUZqIrYvx6bqQbgD51xZY/yQhPZjajM4HdOtJ00WhjQ00UAusbQO
Vjnf+GcsbGr8bAUJasXWfy9TbB1D1L2LsPoTj1qB5Gs5PAwFyp2QMNI13JdA+l+NG8o9MWFx+UWC
NYIeU5z9jHyEHJPlPOyRJS19ROJA2hEh+u7B1BltIApLUnD1qaszyiSyLIjVm0e+/TowMyQ1OJCL
ba7XZ4HwZhKHMdMUXYMeNUte5hLPR1EOe8JFP0O31RfnxPBf2pTVmCy85wCNf0oeIXsRUI4Co7E/
3yTvMWagjyZ9OR5QPGOxdg3art+pnRIkL/epoKcPRyTQI2qxQZtZZOXacxFP7gqGGyI+JEqjwwaj
LhW2m4xJXagHdNR+WCDugmSna9nH4Nsqaqw4OHg8MN0jhAZFPrkaU2WrnDbzhA4388jq1Niqa9Zl
cjZTgIzYN5JLb5OvPVcgqKZVRQBW6g0nw8pCJpqIVJ3iPFX1UzWDJBltr1WK4R0aOAllmvpSh1hE
E19eWXe8OGays7LileFyj5zdXs+Ds7J1G1d7mi+nCaqr55PcPkj7yci4pDPdPuvFEVhQeiqBN+7l
lO2rUCDwzEq56vvm6o4Fa1o9uqLKQGGIqW0XBDAumAXwg06cV8IWAmQS+TrLEBC3oVGtPZHsw1w3
jqbdvBs2JjC8ntDqIhcZuTY9pYIRDY3igWUPF4QTHRuB0z+v7TciiX5SRMJMsHelVyN+D37wcDAG
1KMt5KVdZ4/ZdjRU6G0xffWzmE7FFbHSNhEsQK0SYvsYseS1cBHC9kSOn0vg77zb6xyWho2fcBWz
WgT90q68ejwGc/IuvZpNrYmqL8l2uBTwdZbBSxwsyXx58VNk5DHNFHKwnDGK9p0b1gvvwXDT4UzQ
Q4huDuh/pJuVsbIK4FOlH26L2mZp1JV0um4370snvmoO7rJMRjpIj7K+z5ACNo1Na+J1yVuFCjbL
0LM4wvjyxuYhtdu7F/TAo/ptI9Q+Ox7ydZF4B5ZIb7658EQDQ7Iq9Q2ZRfcxQu4GaIVJ8oCNX9by
CwTeG4pHmxU/6uzRZa+Vv/dl4h6DwWo3ta5RXwXxxio084oA92jwNJ1JonvNBTLecj6D5txGiIKz
NEo3sxLWZUpi1zdbTUnuhL2YlARPQ4tXKVEeu4d1oGR6mJ7qDWF423SKd+HAbM4cS7bgLeipyq1L
VkDgsysfH20/JbtjSpGjpEGbUCRUERow/LmURIo0CYtehIQDikJuZGi29PIEghrgLcnqYHqPBlFD
iwjDKVl0qBNNJVNMlWBxVtJFDQ2jUGJGHVVjpeSNOBXJvkLxmNkOeQfqFx1iSBbW26ltrC22kNex
JdxBDtM369+dq6SUoRJVOkpe6SuhJbNXftJojs0ccgJk/3rZKWGmqSSazMWqK7oSZhswV5WM00XP
aSlhJ7mgIJGQejZK9GnMj6GGCNSfdBxxiAARhiIRlUosivNm4xozWaJKSFoqSWmAtrRDY1qDpnEn
D4H7YLDYmT6MyS1XmLcrrNpY81Cq2pl5MnAb5piQ0bEWStAa5c7JIzxyobeT6g5CQnubtV4zcTDZ
WPtKGJugkI2UVBYJ2baUaAAHMjtqLM2O/5L6AZybpK1uBbdHhu4WYG598JUUV28pCNHmem4O/Qf8
VD/SSE9d8SQQ4UdAobWxfbLb5pFQthG1L4ftBzU6kWZKCIzSOVj5aIN5OTslFUZN3zI+1rcmKuKQ
+FakHM0qR19coTMOBmYbPspjiC2f7GFPOZrOVZGF5/Y+DOTkwFwhJMZpdGYO3FFxlgFqK1qkzW7w
J5VZjU+j3UVgzKzcE6Rz5Xuyr+fHbNAPQU8JHJbrwLO/afevnpJS10pUreRhSmQdK7l12CC8blz/
s1WgpUCJslEAHElrPxBfT1hK2udLNqj+2mKmiltaPPSouwcl87bQewsl/B5RgBeT26xRcIn+jtVj
LZVQPEQxXrr9h+bqz6aQ+zDheEpOXvRdibtmMqFDc56V4hEZ3aXAmYj7A2Gsw6AYkXqr5Oqxh3A9
G5GwOwieDCVqr6KO+R1FEU0vOV7eNxsQsndQwgsU8ZOSxovkB+Kk2GpKNG+hnm+VjL5WgvoSZX3M
YpsZCf2GEt1bSn7PtuwQKUE+Uiik+W528Znhrlhq6CeiIL+Y+/vswzHk1EW5Kg2QnPRa6bLB6r5P
wxF+XFgeC4eNOtYBQCfEsqyTpi9Xg4sTf+A+hB3mEnY006bWFSlLTrfGVkhUiNXCAIiHrZhGLFPO
W1LPxKx007UD0HfpAK6xx7vq9VxzEupAVppnD/EA2dc1fIaoxbeDGr8fzHXJPUY6WE7g+1Q+mHLb
67EDKkFnKcAykYfDAGzC1hY1F40dWaDXAfa80SMXG4OsO7Yhudgsk3oEM95bRoPwmkGjhYEOnGva
9CymXrX8l66F0Ap0Eqvyf7F3Jr2RK+2V/i+950VEkMFh0ZtM5qxUai6VNoRUVeI8z/z1flhuuw13
A4b33lzg+3DrlpTJId7znvMcwgeP+XpkroLbIGw8AQ2H/jBBpusmAgMRxxxYrGLf2p28lsZ+KYP0
riaL4lNup3GLRPmFE9gxMeuP0AGf2Jq2e+RqOPd0MF9mZ/g1FG2/n4uE3pTJe3FZafOpkO+1q/nq
cKi38S75JvF0P9HKuqPoez/1IUVNzP9+bxM4wwVH/V0C05TS0rde29Eppnrt1BvyuRKDIHECWS5z
AAMmtuouRW5fbYLIB3sengjZwARKRz/jQOx1Y3FWwfCLtMNwNxQPCZtYHt68pZc1e+h6KIOuJr89
MB02VriAlotrRGP3uemJQzVVZ4NqC6l4csfwzozDPR99fR5NoL8ddRW7psleFk5kvH8sziHln6Sz
5iNZiPjWvotome6xqSc71bKynVp3vmiDQKstYwhzTXRurf4xhqB733OEBPbLjbrCJpeMsqLNIrov
UzXZeekIyAo0iKP7LM28vK/MLjkmvQT7xlAZyIVjohfGPvbTG1n+5TrEP+J5iq6Y6JJ7xKuNtJhK
EZIpAwwCSLKYhCZvIDvR61sr2PKC4ul86Ik5UTYKyvj/my2aIbekcB8iLS9x30q+LuoRgvGekjO6
Kz3r1ArxQnlBdmp2unX9ACTxvckxtFv3goarXpJmgkLd7G2Ha6dUv936qLidd6LJM7TqQPtezVgn
vYLOscbCcglM7DAr6ulLb0jhE0xPnYp5PlLRQmdGLi8ii/ZGGMbHMbQpMgXfqpfsMQKQtgP5bLDC
n4Z9WeLeExxREvCPUycRt00MYFPNoRQQKEtXh7IcL5KhL1uq5wJBmMGMc+xWWchjn9JbsbJOplod
865+MHN8eHIW9iYNcL5Y9BqBkI/voHuzYEjnzFcVSSzQQuZqdamM0Dolf5xipE/cqe4di6g0utOV
N7ryPWDxftSDpUsQyIBeZvsB41vE4OFY8iUotd66Q/ZhRadqXMYtdgfXVzI5hwPKb6rOLkkhX2Qj
YfzEallRxzgHXflEW1C674T1PfICAr+SPwtdfNHcdtWheidHx187sDtyZPTY00RLCAKkcdFkr62L
eW9+g/j1blQBLpeabZdK2mWfRtGpSVrHdxwIhklZnhbZq51B4m+ThuVHR+eU75i+RSDtmFHDsahq
uUBmxNNGo2nRhTnOWb6XvoiZGMFoZAsSgAFbe7WaXq3FGznGUGc5JtOPzrR8p2NjCQ+xor0eNCgP
VTIa3PqgKLXaqm81UHSTgE1OUlKqQeu8OJVD6x0pUwgv63jQ0LBoNNijCHKHqik5jHUx1lr+GxQz
nQv8Sw7jkLH+0RX6FVCPG0LFnV30RBcS36F1gWwY6hl+lgB8UjGWgWF13bHchQVIvo5qqfjvhiMx
SaPNCdVtI2lcVa3xhwn8rsMxze0QRlTZ3ldk9WXOJzZItV/qCTOaOEuSVIepTb///nI4Q9mqJSNT
fhl92RbI6kX50ph/0L+DV90mu/H3Q48s/DR4XHLsmtmT21hPhPnRIKet0c2g1GrBYYP+ybVXaDbD
D85Fj1OAU7ED03phGwDkDiYJ7FEPFqr+thDudlUI9lAFSQH+kjzg4tVH7O1Qg8olPjbSOoaUkto9
YeqUVM3ezvQeJUPfIAM9VJrwVJg0JzDyaDuRRejIvIzmAO1RBF+AqH9NNv8ZPOo7p/DWOZGLVg0W
C9bYc3HeoVL0BCbLCrHlUGZA2aeUZq5gNN5dPVvoGHQtiLp4H7rRL5VEDjHWhzxehnbc1KAe4TdU
IGubB+nh83q1b3SPs2KKZ/3ALPtEldaxZW1PMBp7l+CirzrvaYnDl4yDyHQYcWOd4+CD4dF71tLm
2l8h7SXNqDEU5t5sHB9YfnC2wa1Gc06Ohy6si+iW28LTbQBqQbSV+hloi495ScGyW6S3Jh2uo3Us
dIGJIprLfe54BwQwlmOT8SOfumux4DrlgeYrUse8yJFhbAYIgs17xxQeoeo7DprKj6kNAG/u4u8e
+CRcvE/jMHvnGuQPV6JZi1M+pcGuaB5qosqKjGtUJ2Jje8IiN5zd+oENkpn+ciQ1hNVSxtu0L+5w
ybzVjTHusIBUY/hk8wDZWqKFodiEn0ynJnR8rlq7CC7eoNSRC9CvoAOSekChJSjITqu+683xB3Eu
tDW5XGU9UgiK2Nfhgmm53TY08ea8RypMPp1Vn7g+baTVGj038fBZ6acitjHJL6OxzR3nKrQ37AA6
qBUI6WwWeC1hmd6BKsBjFPqwl/+oGEFO9xgK0qhnPYcza2+g1dsE1LJ5lU5EC/57Ni8CSmlLSPkR
x9x9a7XtHcig+7DwmreR3g4cT/zqc/XouYsD1cBZGZUUV4BdZHmWT/05MzIQzZjp4REgHsRTf7I5
tLR1Hm1rGeEUbvr9EtPyxhQW+b32fkYKNt+cNncwong9M38kEOh2hewrkqSQQcPmsUky46do44Ny
u+csUjSzNrVPW+/ZiLGiWxX9WMLT/LhADIS3NMcMV86ph19cSBDLtC5l51EvLxMHjGcH5ZCCePnW
m+TP7EI8NDSuPgSStgHewl/YKk5jOtq7GPHrgMA0IYWZuHvIvgsnyA5riv4SKTrUdAwa3iqlb9Ab
dCry8jpJ69wrHg+kS3fK5tER2RPBrOxLdPWbHdW/iH1ycBZNt5uGx4DeVJhM5i5WFVwngBp8Px4N
a+RGOHUCT5jnT2S1aO+I6WvsSc8XNo5jTqWNP0a1taVfCBA59vv/2VX+3VUKZVtS/5e7yhurvv93
Q/lvf/j/bCjdf0h3KZsFpDK1yZPu3zeU9j+u51oku0yiXMoU/IX/tqGU/yghJVqI47iucNfSHTyh
XfS//xfdPZ4Db8T7u9TUK9vvv5Hw4o/+pwWlMsmHO6S7CJMR9PrPkL5BhlHeB+ZCRSeGAcFAUaXg
SBpdr5SUQ0o654T4fvYGEG1VB/3TYwFTKd4oztKYp9SbbgsYLzjY8tFI1x4AHHDSst6aDoPuskqv
UfZlBH8y+v0OjUPM3cHIQoPeiBdAOP4yDQ5HzBh72lBeutnE3kvgdSAQSXVFv8WpCNq62MnQO7RZ
yiHC+hiM9pOzR7CvecNnEJhAtj8GnEI5jYe8y+qvtrm3zE7u2E8EFXkue5rnPed63jNLcnUcetrC
R0ADiq4wejmaUUNqr57sJOD019ViB7uW1yERd56OAoMf+IlCsXsI1iY1Dk0dMBxPT+Cw7ORDGiPY
W+19D239M+6Z5GcVnhCrql3rkqPRIeKPaT5gTkl32TRgyYUXLdY6O4EVP7aht1rQxqplpmPZ6s9t
2BlbWDbZdhwZTHiJYOgBz1+xQSlbtmUagEBTWCRDwEwr90dOsR9B0Y0Dm4RzMed15grkzyPmtO44
jYRNWOaG0SBO1C19WXjvZNHY4IUYZqYpXc7VgiBWBeJn0gsgZUb4g6/gPm058U12e/A6qmIqb9nR
AcpBSUocFi4mOZuMBvR5XnCDILtQfuWOuVbdx+6mthkSI7nyfKutZ6ExObn9qw7tPyFlldiDBJVO
wE1XlZ+AH+kmGPdAFQbiOtuRzE2ar+DI2XhpQ+wioUGIfYZhwMEPeRP+2pjmO4hq02FA5zhX6hVX
Csd5qLgbN2USD+orUDJSZNT2NRwfMx0VWMM0a47cpEXD9u7mcG2oNoNfaRmdB6rlz2YiqKmix3KY
qXmpRVTtTQots5zHeKR+lMqZLubQPvWlxUSn7ZcC4TmMBVbnGdiNzmpA2i2kxIwApC3yu0mHb2gT
YGzkRY9NfQimrj27dFlSatHe60Uhb7WesyNteCKnERxsSOeHAQ5SkBfu9e8/FsFBkwa5NOQjoWwv
RshlOVpWwZPLyY3JApSVHMx3NxqPuUje8uYzyM4KgaKzWWmEHgG8keR9JGLaegGvI/xy7XrlnnAA
tAzOqebn5BbtPZJ1fgMpMO6rwgSqYhWHkorV3LKJDGmDtbl+pS6REbkRwWGq8k8Aj2QWaX0viorj
rqS8eVCfUT3f6bVQR7srOhYRHPP7Novk1UywuEPSww9WFQ/Km9gf5fbHLCBzEEBnTf4+Y1Pf2gDE
NrJjGdtS+zDTJly7JhYry3V37sxKRBcGdT6k6rfWOv0QMwCn4nj9vpt/uS1GvxS5cwS1jLlnY2QC
Qsuw8IaeyxesbdvOsr4bnN1rMi5p3LvIq57loL6MxNOUS3G/m8nIKabC2cA1XrHMVj8bCe45yPML
mREm2EH+sIYIUE5Zv8RBOcALI1402G11M41zoOOQuRdPIfHtM9A4fJgKi8RSUeoQxfsi7Ds/194u
mvtHnJTYi533wdPqtuiBtUuf3waLJxppJjbZWfZezrL2ByjYuz7vCNfSMkCxSrQX5YNgm2j1qDgV
Z5NmjO/QHIr7FpuJpx3kaE4HOzVNICyIzVULariBF9W4GIFyf0oMArQMXnmI/hlUd7aC0D5AqIp9
MSWvNABvjWGAMsgpHQdkJ/yOClyMudE+JY5OUsDYOOlsAHq2640uV1ZpRnlbFRv3sUlvQNWzsGsa
OsyLACBVhbB+7vI232TuQt8C1gtptITPek62E7gnXgZIEbI/8yu+L0b/qwKWyouBEkkvOvYB/lVC
ilJ0j+1UNxcTHEkwnrX9iICCzaTOCPpjDi8Jom4gPaPH2mPCIbh/iPhx4EBEz1L1nI8cfXKl62fV
jFMQ9vgcwIV3caRrsNCXAYxiVio4CNW4hdf6Wkya5nZWSgSSvwNYmLp5iYv2TrM7KzwbC/GHzRBO
kQeCp+el+Z2eMypnYUFVcKB8JyTNp5k8TfCqXoAlpuotlnzcL7HoXYhYyPvEiCrIKNb42AZnZbUW
ytu+arru7Mqm31kms0vmlJdyvTqnMH9vKjIstDKd57qOTgmxi0lkNckoBrsBcoRFaYNrr9fRrHp/
kcHVNKh7m9uRmFIbwFREbG8WcAgy3ruD/kxzSlkEHVK4XKIXnQr6IQNqMakl3WABhxOaB3vVyadG
j9d6SMnckcnmuqb0A7PeU8XTBb3Ne05hh2DOie8aZkpE3q0ixyoMmIA6CT71Mj5Id8n3veTUgDkj
2ptRp30ZIB3qkUe9bWPzCZfy5uBwX+OGEBXx+25n23xka3XT2tzPKanjoCYIXlvj5LcTRGBBhUUI
6GrPe/5YksbjocpGKQGPSfeDIiY8Gzcn6E968eZzQcEn63rua53g2J0wiVRw9bZGPvD6iIOHwOST
5ImurmMMg4gCq7k2ALXQcsI2CPv0jGspjR1K3FPQ7WE53vUjy9yqH3ctfW4DblqMrZLiDycDNi6y
K6+EF4p/WBPPcLrIPZQ3Y4rHfbvm5IyYl6IggblVbeEdE48C7HQ92SwExgYiGUlO1a9tDdDDhE0T
XqKJlwUs29lAY1VVnrXh7XmnJvMz4s7yKxE92mnBbmnubH5AeehGuH5tRh9ZD62XVltxXgMUHmLZ
jkLEl1jdtxk2jMz4PcldMgaUUnQmdDUR1Dth65MXldC5GsoRSyhcVR0c0GtAZMZPUTn/ajL3US36
y5zc6JgaxTNBs2x9iHz0xnAKykjs2kjcRsnZQMqFuXXhMIM1M13Mmwu5H2GtZZKMFQ8mjll6YH3D
bc01KH5h6OF4YQ340SBE1yR8tk1P3qO3kqNLnOSSN/o5HGLpTwxRGyP53SUMlJPLXsibynAfuMGl
KmamrKXv9zUxXj8z6HtoKuxgeOFZsoTezjTz8aWOOqBVcfYOIxfLjxl8Lc7gXUMXTjXaBCiAjpBA
MPCONfOD4airxaF5M7JqUpI/Cm3rIWK1yNHUwaRtF3h0aCKhTuOu6fDGicR8dwbXPedV7lz7vni0
yOW1piEevfFIizl9fiWUOOWkz4aBp58+V3SglpVsF8fyLpnKqx3N41FnNAJFstJ72P53VGqcs8kZ
X7tU3Ht9Du+nhZFEzmMEDto8sZSkbH6mt67TL22i+rsuZfwP8VqSPZErRiH5yWfJLODIbqWuQOOx
eZC3qb13xtA3u/loORW055S65/67yikcMuYJHGpsvc8JHepNiH9hrIcIMy/3o6HDu0lMxTl+kCof
z+6qRjQ9noxkava9LgFEGeJapi6WwLTKySOgcuKZe8A+HXOYql/sUpqXXEYHErgHr5+d+ywPH/KV
7G0RdCI/jq27bie/D5OMNEGJJeeDWgNRd3pbYYv2Fg8Z0VBfc6m/LKj72KpFTnsdZiO2nzvTkh+T
Tp/aAnsvi43Xxh6m3YKiu61mIlbd6ncgPZBmMagg79N1A65cdW+n6S/Awm8GcWY29B+zRSRsUu5t
JByKh63EZ1nQkuqI9qLaejzPigteDtgNi56AHNHYsqt3WCeC/dwu/etktciQ5UxyLbxCWa/OS0+v
VVosbEoK71VOiltcBlSm1LCeVBDscpNOzCS0t4wlm9GhODCmkAfKy9rDk+Cpsx1rt76VVdIPh8xz
aLlrE0hTumGF9PffcCeQXuGTHMTF4SgBcAM9y20u66If8TdBrMXWsFFdaO07+V1hvEJlD2D4Rdgt
KzJCVNuxx74A39gq0f+Ez+F3iuK7WvRyN6b2F0/KZyyxETcN49vgazU/Z00/YAB49Ixza6IfZSsy
q1hlSxuj8MrCYLWYhQSih+GUB4G+hLWDWR7oJeKtZBIh25MTjVkwYSSy4f0QYgzSODWlzG70QP7M
BQ+AYYbtPVrDeRndGS49b3d1iEeqvoM6dY91WpFtLpKDJ9h6TQkxYVm1504Pv50Kiyhemr0YW6ju
JBJgdwXbKafLNS+UeamrZ/goWDlaZE52D3VM+jpj3V7qYDk4Y/pWU14/5k1ONV/oYCJPdjE3BQnE
AGyfhwrWPaSA7pmZLT+3SwIJBrqeXYlDqvjiDU8eR+l+9glrOr4wJfhKUhsj0QI2iYd48xmX0KXa
gi4lDvhzY91EoX6QQF62dc0zHv5Mw/RIGAne565pJZYB528yFufZHNCLMY0SLJuVsozGloSrF9Nh
lfKrarIU8Ca2EYf6jQrxVxqu0xIxlr+zrHytFW5kPG+XXmHUbCrqc6gD/jSGCapDKjBjTj9B2oFN
tdJ326pJzrfhp4j7gzAa/G3trmRZu2m6ajgqLe4JPwHOa17wCkJRHslkzuG11walXGVBUi/kpOi4
P80c+3QKNmCubti6XiBzeEyu4LKTmMlZWIfWLG4KF/XOdrPysNqGeUJsuTU4y0h08NhJx/1gN3Q2
QccvZZUc/kcj+79+fuz2/4Wf//q5gBv58+v/V3Ftr1Cjf5XJFEwjU+KUtlzUaOGqf1fJvH8UpRSW
p6V0pOv8B5HM/MdyXNP1HJNibIGQ9e8imZb/CKnXZmwHj79jWtZ/RySDt7Rijv61DXvt43YECxDN
T+sBXbJcy3L5Kf6jjR+eGCSdYDKg8EveuiP0XqeBPypS6Wd988NAsdvOXvLLYiLZKLAIjUqw5eED
6YZv0XVMC4j3he4xYUTxuGOp/B3nWh+SPH9TRf/HUWg9edQOW0ZwuGk9s+eMswyh/kzxwhYbKt4J
eDhbr9Z+UJYgx7JDMtjmzq1xQHU2pOxlYZ0k8vATuhjNWmCH8M3k31RHlpto7QOtYDPPCW8J2lzR
npZhDx8i2XkNMXw4wPzh0aKJIX4gojBx5HppSBltiS2ynB5s3nxs+suC335uPidTBKw7S03Ajsl2
wsC6VvL1beMLt2q3fV0+MhDBIgDkY0XSgsawN6V8ZhGFp4rcpFHCwFmE8Qh/6odTh6zK4bhtojyx
t9kUP1FjTDLCnep9P8cWCszear1lGzJv70aKog+GQs/jHeQd+vlnCG52yxz03OiuPo3ltHbzrbns
nvN9Qu9m7L42Cx6zKZ3tg+v96aYsu5kIc8bUgSZxXnu8efdl7j0q/b6Y4/yWF5x+4uVbRUgoWhZw
S6r+N906BWALev9AqTw0jlVv29Q9JS5PV84GJPLt4KXGU4yjXuh9LOdPPbCi4gJ6qGgp3OZpyFfY
239yR5d+TDhy01YCEdRx0VxwMW89apsL7YQ+mjCOHJcNXMcsxkxJkBPV6xGYC09sJ79Olv49mmoX
OyONYok3bFvJW76aDR8dRpEoWPDLN1F1ZCCTOT2P3SyflQHNwZTm6A+RLvfD8KfWomI1VyNauI9u
On65CkZ1IYejJqV4HBa5s+dqOaXm8ECl7lrWatpHrb2HmLuQITTL9o4LhSFlVdvOOU1fpeOLiLRA
LZkxYDu/0nkOcykJvZvthj2P3UjspxZAJ6Ieh56QBmDjBQTNfgwspGMGH0gfmLKATC9bK4ZgNFZ+
jfBoV2P/COuJ7QbOJDdtLX+dnW0PoAxlrBBvYja6beovijuwnBMgfbok2ziaWObR9yx7fkqUifDQ
zdUu6rleVoog0L6DMWXdgf3LLnfqeu9k8SmG6Lwv0uq5sbOvyq28HfqE2th2fJssk+Lwsdpn6bC6
2rl6iZ/JXe3OnxRjUbfAJc1Y6ZbIVtBRa7+L8VVbmYGrom/v6oaCk7jD0JJEOTNnOR3sERRk2WGj
GGBLBbZ3HcgXXqsZRnAX0evmaSp/i1cqn1ucZmL2s0zfBVGrLqMs1D5ezfmWU+4nzQmbBTKb7aXc
zZ2VMC+aD0XGmauCZLyvoCRZKd2rdjChl6ZPpZGnvk45UhoVhM0cfVNEc4iAh3d2fXSRho3JXH86
ZQZcMLef6JfFBVBPwy4YiPC2jn1yBTOsjNUuFe3PwWOclhz5UXe60Md0iKifDhTl5l+1NV+rJHyO
OObQe8B+a0me6OR80GwdL01JcLqlwGgXabQc5WT6ph5r2AJ+30c0vUbJd9s6SKyEpXi3s5q3u19G
A9cxHylTnRY+GEzxvpS+N88cbVJEbHOhwjW0RXAeMKUMuN+3yqve6hj1Rrq4MewGObh7p34cXnQY
vy3I/LvJPVJBjaE90QcsmQifAj3KzZ7DNLzkISf2OneHm04iUEacR5E2SVFmHZ0n6XQD7dmQbmFE
7YQ6DjRaUvhWO7w3aLGt2eEOMQgur21/814RnIEUVOwRlHVjJAPqWsYi1tkVzvhW5VW3DSNmWANa
M/XrJnB4P0iy0h9K57c9z6wiO8jvDm2GnYG9x05wk44hWRsj6X2boiHI5kWyBYrtz5b90QCZ9vWI
twG/Gs07ZnQt5uZPvfrk45i0MeLMR6k+6d1+KJaZHjcCTceUwuwBKYbnCgSBCkM6tSzcAPORhPWj
7qbhNjA9MKAzIrqm/NO49D663W9pFAW19iUDKmVQmWVyUjY+4epCka7Ut9vwq0d4cLHH/grGbqYk
YhmRd4pjMyBNNJ3O8LKssnGATdxzuVwto+u2NTXHWR0Bcw94mdGuyay9PDgDGWtXtSiBpGbxx6Th
vk0fwwDQr4O0bxfJcpqPXKvT0aVnZ+NYtA0lbXxqK1TIqujvVd7NOzFwWydIfw37WFN0ztbor31p
E0NqLO5qhD7syZiZFTlpWpd3MaG1DXbwgEcTB+WYc3rvtikkCvkI8o03kJ7rDYSz53J+al0UVbux
lE9J4Jrnnx88W7xl5fyMKrowpOTlziJjvVcj5rERa7wDDmvbKdCdKI0ezGw3IAmiFfFoD8iYR9dz
WNgHiu6+UwvR1zHjN6tiyImp2aQyJBvuHWOqtqzzcF+1zrTjGmKmi+hnoGllGwPfz8nrrj1PKXPX
T0x56D52vuxl6wybVeZ0qVwXETFwXXVilwDj2ERYKv2YfDESEUThmuVXIO363jNXef5vwYm4miKZ
MFKDWJXBc1KZ+5aUGm9EU+BfQfokTNCfOsafrUuHemcitDrLutpW5VEDtgdXzoDkQtPA3zZSruLL
imlkUuN0iHGRiCUxDi4NUCQQfyByv4iyo248nJ9zW7xTm7lLRy6bFD5ami3YBGkLHOyMfVJnowD0
WJwi0x9kBZfWC1kNdQOl1qHrXLyu+mEk6gmbl94uOddEU/9gp3AVTvNiE14aytrXCZXzPdDYuLIY
wbj7JtWNXAPGZ+JibOsdZ9kMlteD5cPDErowXXUATsFTT5GLCEnOH8oDw2uoKjy8wEU4vaXkEMD4
sATDDRu9ATB6yL3+PQY+gGjT8UM6e/ayVJ2GM7GYlFLloqCClurAWvbX2u3vZgubbKQ+zJQqzkya
Vz2s3lwx3xZEce4QrMaikMClEY+ruf9jzQEKKjQbFFdUBgrvKbJEPgFe9he5SSANKGPS7ysn/AwX
+zXygJFL6x0M/U3TLUZ20qHek5S6qLnbp8rkLppxGaO0v9skWkObLyJh2oTX3b1YA1mKcfpoO94d
y5DSFxWBBnIbuhZCWAMbUeUfUZ88dJURkT7ZzqRmILXPYktv9E0lLcSf9R/2qDlAkXKnqxHS72oK
zWwEozYOj57qfxrl0YNLH4J8AGiXnseqZsmLtdRPJLF9FwOhNXcE1foMo0ov3sddr6lEUKwC8Z4Z
ByokWpXIAyPlAV/QV0zpCLf7wv3n9W9OU4an2CaIib42Dg7v31wFh2p2qVRy8lNsmKA3Ou8SFcZw
bkz3SOXQcAkB9fmWxA/aaQSGIqLLwtBiA/YehTBDlFzUg2GXD07bEeNcK9XyhjLaqTwZXlseWCCc
hqn/zKIh3yncjFveVilXGVueGoJletZVND67CtQaqb4PubTvcaV8KyG4MGZo91pBfZu7Vp/r8M9M
Cwo7jP7S1U1+J1gNbOK6eymLyLyPyRv4hvpO3fFhgJMk8pEFgqYFGTDVz5L64uyF0FS3XUbnt8zt
HzaQy1mx+C6Gp6TpX53pySkUW5ZWo5PKt1Cl78Rb7xpJiCyGa76ehcqS4tmJSMNmMVvwxtwtsq9J
nGW4sadWB0RLerBM0+ytUgcPZO++0/um3EXo01YJ/D3QPDQloNZOH6wVKzcG5jnVE9qlQgwy7eEI
fNHYw1vM4fiwJ0ti5psSR5F3hcLABr7Mkr1w3SvGgb0qmi8JFxbKnlmgktQZcxB0LFrDXt1uEn7a
sGcag0Lv0bE/RJi9t8mvdir+pKF3r8o1+uW81RwdGzFx4Gx/4Trf4EU8WqZMcf6az2lOAhOxZdxP
o8fYw4J/sqY/eOnuh9ax8Dbaj00vftjCcZ+pjfqiCS/ZTyp7RM68LiLmOaDGp8ROQ5KLFpkv40J2
D3lS8NePnftVMRT6IhQfLjHng20c9fI0Zs+klgMOskl0bDIILVm21nc41/UpxvYm/3ZNUj1W8ZsH
66UOHgjBsBW3EY7D8blike7nPDh2ZWXfO80lG73nWKkHxHSTD146PGFNHi9j+BUt1ypFMgXZbqOM
qfDZnO/GKFyfcF31m4r4bd37rdseoJTmVyjj58YxNd3YrGsXYOzbfAneLB6qa/TusBQjA1Q7ne3J
eKjNUdMyXNS3DFHNz8v4K5gjRZaC5oF8NIY9O091787BFgWZiXjw1I+RAhagLZTF/P2faWEceCAS
ERWX0ivRi7Ps7DWmha1FPhlL9avhAQ4Mbz7roL6InCsHR8Lb2LrUIfNeWdLvOLQ71mELO9IIYkjf
2Mcin75zixUuccSvhDQ2W7kUe+ayBiJ6g6behiiJpq07DpZHAcCvNniiBnQTGTnujRGVnsAZfuNT
BRL3nHnzN6PN/WryVmF+bvrkYka3oq+u0kyy/ZImA8Xs0wnryEe7RikHPKiRSgAEhza8FwB9IZm3
c9inL3PzmjnAAY1lqXcDKfSRVM/RCuvjuLAENqfgFy/5ljmBr4mReg2DWC7I3bBp/Tmrs/s4mhrf
iQzhryVMm7D4aSs6aHCcPQpJoRAFN2zVGgaTwSnxH1sEjADbQ4U2D8WQ30lwdQSD11NBK8+WJfY8
UcyRJNHi8iS21N2ck3nxNPQxvb5UjOzqut4HA1HMtnvIdkXpXeIUVk+V2FCNWHl6TfpW5nh/R/dD
jeOOyf0ULuFrP81vpA3OGVbYrrS+XOvXZFH8ARp9uqX0WW6FNTzF0xzuAqsP/EFUE00KkCSJeWwU
0ASMSGtOlioNlTGPN7l+FMv0meS0kygarFiIjB9lE8/n1TIBNOiZDFqwm0i/vHEqYj8f5x+m2yIe
p1ueQexlZ1w1NsJBx+uCKBjbrKI/jMM1gBt+m7uSd3rmXMD+vI5WQOG35m40PMVyWWDfwT9csuvg
Mxxtkr6TydXSOK8OXkpyqmFofnQGRsSiTV/cEPAjzSrWzpqtO7d9TxPCY9rOvkE9ttu0hbkwyAD9
JQdQZ3CIx5hCGGE0XleC6z6pLI7/2D1GakS2AeVDPktFSuTFlJ8dgAjBkqW3NKp3/P7NJiIKRQs9
L9gGencXjevFmGz+JHH0w5lqQkgZPxi7ljvodBfefvR2xw8UHt6T9P2oENWNb9LDSATra5Nym2NB
wTToP55hgYmdTLA4NBa2BjmlY1w4oDIWtrEZZhDiPON5bcfdWmat6FpYPsayoY/hrrfLD2m1D0EE
H3CecNHUBE/s7hauW2hvwOWW2eUbQd1LqNHQxqxbyKPG+0qXEkdRjgShR6JQxgh9qhjsg1z5dICO
Px3gHNiJ8itxm2ZjMCtwqg8eWjf/jCb9HmXZR1+wxw2maJOC7aJE1ILMV/JNwQTK5oAtXMiZKzlk
Y/czNMc/WMWxsuT7NC7G07KCnPpB35Ok/xf2zmNJcqS9su8ye/wG4VCL2QQQOiK13sBSVEIrh8bT
z/Eazk/SOGYk99xUW3V3ZWUiItw/ce69Z9zVWUZlfOz1ZZcXIOcRX8F2rm5rbYY5KwO0spRs44Qd
n07WTu5Mt71mE66z4pbYUDsXPVFBhRi+o9yT28ZOa1rDEbM/Gcdn/yMaRcMWp/jpBXge6tcrqUIb
Vr6nvM9eqdaUI9dm1Mgi8qFbN3mbfkk3wvG2oRpip/M2VS4TF1TZ81DSUmHvhYORqe1iW6K4I6xu
z/WAUst6EaNLlKtf3GileLQESoyk42vX/MBdNL+tDP3B2axdpWsPXEZhgriDng5DM9IrPwAh5K1g
OonBgq1xKXuSSNW8T9/HUrvLm/VLctFufC2+TTgvNkXH8HazwveTc8seLHGwOqLUeU6lWvsl3oMc
2t/IT8ZjT+pnxVFMloR7Z6fuc4oXht3QZQzRvbeIwBCvvYz7raFXP+R8FyR80YnGJmLa4iM2dqWR
JteSRLFwUAmEf38LipWcB0ydBlAmP2OUk85OtY9z7WBa3kIH7DBOiZMDqZJ3WlJ+rLnr7hwedDpi
k6lF7KotT79POauMeWh4hBOj4c6U2M9ZM3mFDgx+wiPLGZk1boVLivPlZDUdYXwoaelGUmw1boB0
aV9F5DPzym9bSOKg8hskG7l2rc3smjfVTTPpf3o/6/lI0yR7lILFKD7z0fYvKil0k/u9x4Imv63X
gW92+omTQe5su7kxM+AjK1537JCOSD5uBhk/pGl0o/HMxnkN5rH4pEsh6semhGEEoudfqHeiMyYm
RMs62IS3w0uCQo7BDokhxN2gXTWx1HCV3FQONKmRP3zDdPJk7AbpuXstMuR/xkgTVzJVzPGnNq2r
ClpMTe2wrPWuVpsrP+alt4cL1xsoH/dXL7GRMQD0eJcU+07TLmaCEUlcMyGeVKznlKwYyc9C39Ss
1qI5C4VX3rRe9Nr0w6s35XsS0yoGTW5FEVkgKCucPVbstxOrrcbzhg8nC0Qy6U9DX157B5m59G8I
D2RWjCAxL3HBcC54aS8FsqLWsA8zIsH9YmGAl0XzU+vMIb3ww6q57sZnoIQiNblVlrRs5GrYTqav
sKMPEv+dna2hz7F1HMB1yZ8f3EeLdNCluFaoSK2yP2nMn02JsB0gqfOGryQLZW1h51I/k+J2LrNO
Pw91vcMmkX0el5ZNvVXELPOkgyhZPC0+wdJ/f2EW9DTZwBh4HX0bJp0qBdLjo+0oATDyyoBXBP/u
aN71VB63tLF62Gj6WxO7SbC4P6aGDrAfp49okne+1R266D7N/NOMqmxOVCLf0jxXGfxPk795CouM
Kd8Yos07eDcin+L73nCTLzq2TZktzoNutM25ap2bAZnn1bXX5AHS2t0llrbn7qeXibVDpCQAlfda
9cWDiKMnmZm/RTSqNXfOCnN4dWPkrzXicEz1+ETQkE2WO51p+xAVLsyYmmU9y4mnECfejeScOPS6
fkuG1wBy5v2IYf6t+vpVZkjL8ACcGbPJ9gVxzR7KOebaRgvcMNZ040cM0ICn4p8G5GRfs49QSqcg
E8LYLq1jBbJ2J3C94oyOFrO5CvvxseVBi3xR9CpK/Hhh1SzIihxH7QPAmkzC06DbBw97aGmHWGiA
AMrhjXixx9KNX0wAI4IT7vWZAbtjYEqQu59uNUNodZMWyOSnoujCqpjVbq0cqZRJIHmfBM6g6k+Y
PUOqqpIVKT/NLTpl/g80KERKangxEqQWjftoyf/Ypn0ZW0ui9JSfjioT5jg90TLYHMlhZHNFWU2H
pXzDaDdndMIEKN0KydJWLPmXXVBMLIuY6c6+Y2IP7B0aWLI0yvh3cLl/CzexDonvYIrJothIs+yU
5cQcZKsBL2AYb1O5Yv5fDyIgxfQqR8PaNxTqil8mZjlpGcHjPUHKLoY3IymsSzfc902LWlVjPT/x
eV9px0nxS0/eZLVhHQFcCaO81S1uxYp4vSnzykvnTG86iEoFNIbupMTJY1q2Ng46eCy8zlD2YeTp
cUgwE3nlVgxjvXpGUFAcMchEljMSkoAoE8eRDFFYgcC46axzJ+G39cU+I2zCrcrvqWxxEaGf8mMm
gJVKyFUpYjFmjkEX2yiI+qXcLih7MPCzv1ak+humdd5GcmsoneWd5ZtNKD0G6MUTR8y4ZcZoHVfX
uQdiXRSzWm3Yh7ShTGLKqm52Ag56/DHtPXdndUmJyY57Jbqy4XsWffqOqLLPWtPzM4vXyW6vzYxf
7NiCXTjTiXlDEcRQkA37PFMilO9hRni0xB7V4J4YM6KaFiHFGr4SRjTtl2p4J+0ab/RGqZJNxjqD
1oSCciK06/wuK2Bd+xIB2EwQFMKGk+69irUhOHz0wcAsBslDJLl8/Ck+oIo65OZAeQuk7eGrGZBD
8Fi5VrxFSNUFS1o9dVWxzdg1bhaHJFK3Z0VYL1hkufHyPK3gg95kMFO02LvmHWq03H+tJKgDup2+
YzA+ijbbUYM/WxSGAWo/HG3jLtA0Iw1IpwBu9NIjHkHaZkQAtjEn/pUY0GG6cobZyTO8Y5nMjdSB
QdGgW44bFiBka5m7AZPRcKlWeM4JWie3tqRZLLtYou/vhoH5VzccXKAn3C3K+1rWX3KOH7VOA8J4
9nQCKDkvgN9i3EeagcQbXn5kAd6uLR5nrM+C0RgMbo75Pteyb9mzY16ROG50C8B6AE5fs9neTd58
jLLlocZPcpaczAmyjw10KJvjjjZMH3w/SP1m08ZwOAisj4IUhZ3mRvtlwN6B2nYH6c4z1MgMNwzO
lpgXKLHgKbuG4UvZ9jUvH1FDdYZhaAd0R2jfmcjv6YLt7HbAKuZuqjrEg12zvFSCetGOeF+Kjpm4
b9R/NEaIAGsYj039DW0ySo2kbgJRkBM+ibNjkziCxg/Jxkpec6zsi5CV53UVZJwY+Nu16y3kyhC7
2t6siKHzmtvImNFOYn3CJBOPHBZM5zkSH7XI5NNoYVu5kEvB5Af/yzT6k5hnp2Wd5SPGDUmvaHeE
DmONx1rWpPZkL8fJ6mGmboB6Bp1GxLJnYwQ7cIBmhofWhB/bXJq3uaKe1bvbxNLrC+SNDNjmEzpm
zffEjTW8gTl3dTxKt5iS9dtRl1jMMAluMSqjZQ1cbKlxG0lYOqG2Z+SKaLwSBB8yv0H0CzRmKp+y
mKgEyxIR1hzuo2lp1kEvE2R4ObU1gQWcLNmA1lfzM6b40bPI0wM+vH8MTEMCgbqFzj4mCzrLt46L
UnYt7AfQXbY5XlZsZ2l/qG2t3ms7s3UgpmvtjjTCiS2SWd85nZ0e/LS2eG/P6VltAX1rqHe6puPG
3rzIlSFmVVsxB2LCONb3H/A8uBumYldhZhV4WTQFje7fk0ET09yOTYimPD1AcQSaqRkKk5XAApm2
y4fTgE1PWJJBCKn2bvYjBiMFr0M21tvee8TEdNn6JkvRBd9DkE1U4UaOsLWEj7QH7l4rZRNREqYx
a9mfbB5ewX/jMP/CY0o/MV+4Yp0wXYA1ueYT40xc8jmp3XzvR/SObYIwiXWnxbCaFeq+reAn7QTT
ii7vGPJHfciskwN85+ifo44+1EXV7ZaZTUDCqIX5MpesbOzrgForINaQM7HQXgBw7822a7Yzlgu5
9S7LKdpma08spVlfRdx5u362r/GkfZpGLAIdZ4cwtfdarZlHbZ6NIDeJeLVqpT+o4oe8my+tXSqM
O0lYnAJJoTDmt8gf/IHyS21PbW7sDRNfJczBNzoqknd8XdCwo+nZDk6+7W1uOrF4Iy4Q1v0yxqc5
9xAm9XFzIAcv8NpODxPJ1okcFkKfjYHTk6xnrLVw6ogEOtSOxV1Tx3dTg5xy6tmDO3V87hw20yR6
v+RDQrilwSAOjloGAA0JWz/ulhYfoM1IrgVmUp9tiSELhSiOROlRjvDRExQZFKe9MAl9EIN1yQyD
TjFFtd1j6yrITu4qx7pmTfrTET4fzRbbWQ1Ij/UzpHtCCqJ0P4tK/Do56bAaYF9vagB4Yh5IVJZs
ikZzh70atrI8ClBljidt8sM475j9mfZ2RgsO4VMgEAaAJkXI2RqsjLiB3ZdJ+mSQzPcJOoowN6bQ
oeFAJM0EAqUJKGK6EByNVY4VL98YU/4OQz7vI7KRt6xCvtxM1/ecKyDjbB1AA64shDcSQwTUN4PH
0U9Y4sJdsmGSPG6twjhZqBuxnLqL6uFDm7l0PBn/ZG0iNi5WK9osvZObp1+Og9+Ca7wbfAd7zWqc
Ex2uQwnH6UsPHY9HZNt8ePl3LSL409KV2aluGwSrtAKib/eDgci1d/IHvYk5cE+rwIHJX3ngRUcN
hLBr2y3zh0uqm6wifvqaw1s493rD+7NYTDNIOD1tAxRXl2Vo6FG+/R9O7185PdC4/4TTu6t/is//
KGY1Dbg3/vQ/KT1fIDn1bCF88//SeNOfrv/f/8s0/uHopkf2hev//U/ev4pZxT+EabsmEB3snKUI
vn/RstrmP7DtNXT3X0SulvffwfQM20VL++8wPUXmORCEOva9jiEMKMJ/i+llo+janiIxbH0nJ3Ga
i6SJRM9tItjwSehy2H6dI6e8jLnJbQ5q+7rW8s6xh/ScJ/i3r+MSTM6sY9whfuh2L32SvI9dXL9i
J7glmOOl8tsFgtxuD3qSdGGJYZvInGUfSTy5sGPaOClD2Adb83F2NZljqRkI1pG11JpHfWJKi48C
jSSDlpw7qrc/BnqMwEYNT7YXGDOx3swf6WVzD47b94r3ygOuqsmiGId0t1B8BRknKjp+Kph11YOZ
yemecStrm4lUe0xB8I1hutH/ePDkIdN6/yHCAS/wGe8KUtV3bSm+6lxPThmMXegNeOl5qfvbsIs8
2Eh04xJBJt3nGU/7TccFTabKKmNYvuY1SZHCAOJhsq2DkjOjYRrtrN2RyOCtbqynPnrRLgZb60z8
+NgV+Vh1JMQX3s/1fK68cavjk2bCWjvRsi26JmAEh4J3oPoj7znD0YHELj279eSFHfzBBDkgqCnQ
RIYrK5PfkqDe6LWfMRTB8lB3cFBAWK8T5wydj3iRhsE6q5V/NE4RgM5UPAnG7Uju1fWfjrflC1Xb
i5BZdtPOPX1FRgZP736PPc2aM4vptXA61uT0QUgVVWILb6kouZtMxn7ZwKIVQY1fY3AxFAfGX9Z+
HDH6sJN52LETR0okoLzqiZFcnQP/IGwKmLCyzLMIs4sXxqwzlXuQ4RrmbXp32jmF3MXWY0u1xcY+
1E17Y6CKnEnFnclh1InJw9zki0GIJBNYLntU0+Sbi1x7Am1ZamxLsUxwN6aR6yS9VtbWdm47Y4JD
Saqn2cN6NmZNQ8sfw+OP3yt209DqIR5y2KD3gUEp7kPZResCT4pj/Hxl10uvUtLpnny8dgjW2KDg
2ZoTNnYJIu7R3FhU+rXQt649EJ9nsfBBSITFyvhL4hYj/zoYxTMJnoepD5mZbUbMyLSJxvWLvELC
0Hhd7U+NggOfqk1Rgw8hIRZhDrdQpz+ule1QqTHasIE4+dOxR9MBz5cXh1KbD116mu2PsurxJhqO
kf09SpJ9bIgk/9nI7osUx33QxE4Zn8VT2Dd7KQ5qL5WhbEThYxTBjCdFBdViteTeK+kqJlEuY2Ud
70mBQvkzE6i8+5u02MrmqWxePcxARr07Zjnkan1C1RuM7n2dMJ3AJdeiz60RH7NwC9PxHZlmULYH
ILZNTTBY6l6s7h4t6aa0sjDXPybgvdF4hchnv6NvEkaeWvTkQC4U9dtIJ2KgQe8IIuzJMZzhWStq
sJKnBtMZptXZbH6ZomvlsuFexlCL+QJB586ty4rFctUePaxyejHHoTw+NUuFmgpdD1lQBcO5+2XY
G/1FT8+2DO2I7JYpJNNpl/SIesV+UgZF9sdoPDQukvgM5G6hfcD/bd0mhN+geMLI/Ohr0dYszcD3
mn3ZsYxpLAJFEIX8CLZkZX+xBrIUwHC96pynP0lWhybmnRTrSf5RNhHt/G3U3pAbFGg6ZF3NYfBZ
l49pha9VCVehF1uL1t3QUIp01H9pu5t5NOiVGBy1xJfg1eaD/WMh3vBoZnobm1elxrqoZoM+gpAg
CjaY5JJnNniva89Az7hpugyNCuYwuHVXrGqa5g1j4JaNXB+dcFwO6Cka4xyPf8zorrmLcsQjxDFN
5nXW+7CSJ+oV1GzHzj5PCCP7jLDO9UHrldkGdIQ8u9GTuTA/4LzHbolYnqcyG/GnS3A1eFwmBlzf
K4XtbN61yU+bYnaDhmN4zqfr4v/BwBC/g2ZTYgfeTVu2dqxDCeBb9Z2NnTWGaBkzEnbcf3x02FWT
HAs+xJI1oGb3O8f/dQpOl5VAbVgl2/mjJ13gUXPCLo4ZjvDVSblcGeJZp4DkOqOgPoHOJRHxWs8V
yzM7w00GmLT57ZkvVd4NmZK1wFqNbIt6Z7BliYo5wC+4NU41WVoJQXu2t4uFhhm4kv/fa+3W1RBY
GLdoqPFBZ469reWbETsklX0TthkMrA2i+mWezoSSeMteTzsmfph5shvLUOOCDYVO8zmnnB07a86D
tjz5WMnEMcELd+NSkYr4JvNfLtqNaUPGclpaab1b8bAaMjwh2pcZ+K8pj1b+tDp/OtKMig+bGM/2
h/45rEkZ77+dUoRa9MwIstzZrdQP7ggC565MWKriqYOKv/PqB3fRu4OBtIcJ7vi9TE0c4prkHI2F
xbnrITQk6nTToqYhRsQkiZa+aK91mRZK+gOVA0PGEz9isf6xdPHurFTlQEXYOg929Ojbt9hhHl3i
PF60FHPACYMDs0XlQgDUT2KXDLlGeHNa6zcJecj2HLuLadBvmEqdptrLL7ZL9NPs3VhjZj8P/YcJ
y76tCrMMJ+ZLpM3e04HHD6L49tH3H8yZo0oTPUmgjskKpxp/y2Z5dUghBJ5Wr+C9AnCt1HnsyJ7a
J4Ozc2KiDMeq+ypbxu/lhKxHlvkO0Uy5MZEfMRXWjW1iTvGOsIwBE2SfjSqGSsOzzsceaW5gudCL
0b2R8mEg/hxWAIk6YuxHk+gb2rRU/0IuhI/AQ8Wa1l+QWZCp6f1i4ODqd0sNrMA+y6nWkzR/o141
oqQrT7+9i+vvU6tdyPEidfEeODXYidTdTO1LPj1hDH+orAGtHT5fNS0lyzUX5NcRD1A3RBxzuOEt
YeRXsn3wJbjx/Q+N/aA2Mr1Ib9TlyDCXkanY5sl0kWSuEmtwypUQ2i7c6Y4FfxWaabntU/29kObN
WiYVS3jtmOPyH9h2i1GRp9b4jAu9jhg/oPBC84yfDjdkwRT9ggtVFiXrXQt8kmiUPKWbcT86ZYJZ
k22fkXQQDyyX114LO4bGt7g1kYa88uLEnXPI0Iftc/jBGNPOtMpv0pHzblFJu7WBC+KaO4+IF7e6
i3yk1hhcmU0zH8lcAgMtrU1vtnSnKwmTE74kd4WWXSIWuVintDSdfBpNLyO6HlOWgtwDwNP4xWvG
+oqGPtmOoGCbYS0unoVyetVF/xCJGxifB5z93b0Rd0pfyMRzLeVCXYRyUetZS5Q2FFsLG5KmzrRL
T/DrcwjsYjJbQBMxL821WKvDHGXNIWnzL980TVUQG3tquqPvdiuvFAFw2hPRnomHP1hc1oHtDvD0
Wr/FyxNjXajLLvtabH0++QA2WodWtMtb5JB58ccgQUbDiHrDpIDTY+Ab4mmErWe81Kk98R6644dL
qfY8lqp9upOENjCY1BEhDCxCUq0+lfhubloeJ0KZhZAJ0MAocVuWYJCnaXIgLRlxfpt4IDAsYtcO
gCaGxJkhB+i4IUD72T9qfaO6EyrFWK1ktJydsIux6wat5GNpT4c5takjEod8ULMK6pKrXxr1e9WT
9FikJ2BVsiGIud44dCNhFc3Po6V0oB5p7JUUb7ouQKjdNjSS+YgU/VnXvIvQkQX6hPD5bflmVf1w
O5d/HK+/amz+Mb9rCULnJwdWQ6YAdJUOU3lY6XS2rt5C0Kfiyxox2DSL/MaYGF5Gq/D2M1uMrOW1
JAfgo4/jZxapeGMRn1ORO+lWucbaJSevgbS0yOpRGLizv89y+xzBhSIzjY/N5GDA1jP2iMWwXcnF
CKwZpMpuO+rQquV9kk1QY2YDj7xStlR9eauxEW+xI1xQagct/oI7o0WBO8e/sSXXsM7Els0VwlSU
8og9LUJmZ1cG0QBNqS/SPOgZsd4sG5YRHMCvtF/TImuRD+plwSldllKeATzGvQd8sGtbKn0cSJI7
hwM48TWEyUuxrY36wzaiHeKAfmcjuQmSkmFvlczMeNsc4wPAfnb7ojgS9ODzPhpfAVow6PIYXfMk
SnzDzvVa3dYsJ86GFAK+2nzN81nH2H6QylWAbZWJWMCWa7tfM+urKTUJJCWHYJLYu3pzE5YLzHOT
WFS33bfe2vHBE/izeeNySfsOJH1qkYeRhbdfUeYxULTRg5sXP3UQHmMemSbYcpoGGWc+mcPJslqH
kX9itUgIzAjRMepzmNQoCVztNVHhY01OQZsSmMgRAJGCTJ51uZudQUvqCB/+WHdYejHOYpZ6znPv
Pklcmrzsueido2Mnn4PMHqw+jSmDHVBR80mqeID6EmeCoO/C4cVlRppY+VeamOJUrdPFj6Xxgvl4
vl0mNMXY812RhTDvRMCSed12sTCPBjnEKk9a9Dg0Sm4VU/fEnMid+e0IBZYhJUAnbb7otXjrKWdQ
j/FZs8ecZEj2fw1WlsyDkyfm05IC1e+2k0a+4zxm2Eel3g4ClUI70wDkEHG5+AEuu8iwxU28tOfa
uMkqRDt9PvSnsQJhlGUXYlkUc3Tk/VupiUCg+HqcqRfjGCeXtnTvGyRML300be3IaG5t2iYEVcVd
vrbv3HBTaCBqZmd0EH497NhJ00NENrr0CSF4mp4HiUaAN0q2m8bhYI35p9mkWBGKfA4rhreS2OOt
lETuufGMnxYqsEZU6BfuF9OqQ8/o8TsBI9y4JGtErEdu56H+6rs8PqDzI0naKvY+FMxGx9NX7YKS
Gy/64jrh7UB+jvSgBYyiH6jKsHSosjLUhONtBmf9wE9519k123l9lneYwqqw8+yyYiXfFTjOr63+
kxUl9zzRxiC403xdVSpAJ1gVKB/faej8m9JT3rssOgtsRA1jvqNHJ7smAmgtXqnNrJNnd+Z2/Isw
wjKS1dkfBtZLkcIccwU8zvIZI5InjWdyMhQSSXH6ECtIcoCWlAqbTOEnYe+PiwIqdYVWljCWZnJL
7iMjhvLk0biUsbxpsunXL7sOWNQ/drCak4I2yeIuD/56bU3xTNO2T6A72frRP7CKHd2MTD9wMnpO
LoFUYaEFfGjxFxSFGO0hR7u/COk46OGSkJmLufIvPlmhsJzzOrsvegzm1cNr5KO5nFqqpWhtvjNY
1QZ5M4MhLG5Z37H5OOsKa83gW2PFveJa0exGBb/+/W2hgFgXMpa9sYnFMrAsxyPYbOExgIWkZcoR
h72Caxs6EQLZtLtFGadwBYWzn+9j9eYrYHMXBelmCtfVpG+HKwSv5oLySpheNvw9hK/Zg/qOCvo1
l0ulIODmLw6swODCv3pZ9uUywt4Iok1ZZiUCN0WB6tB/dOS5gjHG3jHeFiVglu72j6hen3oFJKfr
XdN750l85wnTCAtuGV4RUwBI5nnVPkb8WdCMePFh1WHlJvtBrMzpDq5CoVeY6FrB0QyBvsAqATdt
wGkJQd1DUqO1YJFhTg+LgqxnaOvJLO5ThV8XsuMPAGS3kNkThPagUO20lTcF7WPUWUGvme0O2S38
pAK8JaT3hJPkUcJ++zDgIyy4EiO1gHuz47+UJYtBN7qRsOMy+8a9/q2EKB8VWp4pyNxVuDms6jP0
FhIThaJPCkq3nWU4Dm7/tcCrr3DrnQLYUxOUHR/OsmCNrRD3nHWrqaB3x6XoWMv5kMWkqZMcHYe4
pRIwAy2vW7jDadoeS2m6Tnj6XpPbasDYdo84CMML51oq+J48aNwzJRNOZol8SBSk3yhcf4Hbh2LH
2zmfcKDoUoKkvcPouiU2F8NFM/I3kb7qBkWGNfnr3pkfUkkHjEpgcTjQW+/YONZrZYsf10Xl5UTp
k+DNuL57SmxgKNlBRuZDjrNQhpy6Qa9RKYFCglJhVZKFTokXElQMs5IzNPEfjNfsk1BCh1FJHmIb
jCJBBaErNQSqCFfJIwo8cR/xWpJpfHV6a2uo9RXgEnMD7Ny2bjZ/xhj5xhGyixT9xVCVtyARtMkl
d8KKcyLvozuPu3lXODj/UhJDx/PdKGGHpSQe8RpldP7ziETcPTB1Gk9DnCMJUdoQJRKpUYskSjYy
8jnAxZd8KgQljpKWDGhMMLzBbc7i4I2i9is1cqQUnr53Bhypo33U00DjJcd7Pazj5W3GRjAUXsO8
TolbUlQuk5K7EJJAsYgCRlO/0CncRzVCuOGdl4pTXolmWpmcTFQ0npLTAHukjKQoj/7+IlDddEp+
Q2YRg74q6JQwxx+Tu87OWCch2SGKFe4grZTEmsA0qaQ97TR/WCzqVzQ/qRL/1I4EbzD7L6zN3lIl
EGIQycQA1CRUjv+RTydmJOytGpRFFQqjGKWRtjjPNcqjSEmQIiVGYlCv2iEubyVUwqRIBCnaJc18
FTqjb8anf2IlblpROcF6GRsWakNQooAyhgjgBk2UqcRRSAY+nHR5WZbp0qCeypSMiqX7g7sy0lPz
8EV3UxT8LmpCVu58Zx8FaqwGVZaRvGjTDD5GSpnSdTKkj9ofzUDKJdB0kRVf0Qfyo+jovfhr3+sE
0XqipGCDEoX1Sh6WKqEYupTPSUnHkMTzFkVM1oNGCSUvwwsPG04bInh4itCfte3rouRoUWXagOPi
Ybbla4v/0nlwdVaSSsY2KEHbgLINHWjL8cHlq0Rv9KJNiLroJuvlEaEqFwsKuaFb3mx3fFyVdM53
kmdteM2TCnRDieuSkgbaRG6nK+HdqCR4as25KFEezs44PDDORq3nKNlepwR8uo84EB/xgPnFcDQl
Zo8Dzoh4GfdtMI6kXLnxkwn9bypxoOND+rrjlu4QPX+DN3bOcnhsjZf/2fj9v42f7f+XNn75p2w+
/7/WHH+/wD+XfmSJYM3hUaDphmuz2vvn0s8Qjmt6NltC8984c+j/wLGD1lHgluEw3jb+ufLDvhY3
XL4KTrSebSk73P+Gfa3hOP9h5YeDrme4Ao8OUHy+5L9f+bkGlJjjKfQo6vFP68+5RODm6WdpPHLA
sb7gTDUtGuLJ3UUm0hlCpCjlEcUmDCYy5Dl4gzEGs6j1TQbwNkZNNdkvznxwyLQbi/fMucYz6wTa
KhBKJoqWWQd4XwZ5eahyatL1wzU+hXZD07IzEKsvOC2r9zdteZANEFH9Z5NwVw302ov5Wb4RM79Z
VNwONqFUK8omJCuj7Wixvlpe1I4DYOCSM13mb1AGFQrSGtowKz/mnivCWnZe89C0r9WQPXyU8VPD
uMSbrya6q2pv9WdrAbgAdMKniLbyHlNPPCkdAr9McJOOyp5pHRIdUMKr1tzb9YE9GwHpDPxtcgI+
quKK4znfBBdPn4WVy9DGfWv4ouaAld2Dz9zLCtPms8btB1+BaDjgWoGeqzu1xDOB4UesWT1ioYfk
KhEzeSdLekFLx6u/5+45Q91pSOytfCIKgIzwHaOdG41ftzv0FZP0Zv4zSh9hnvUw5NzYyTWRcruw
HcNqcZjtDdr23J5YKFXbiosmEwMVKGpJwWyfF802oCAJjBf8jPTc+5IyguWQNN9NoDzXOkbxboEG
syBk0u5suteRKOBcvKblt7puuvGEcTG9LAd4vbJtmm5b7ZiuLelB7gYdFWcaThyMbVYM0sHfAhNo
J/aTbZVGG3KVglU3qYwK1CL3pZh5EWC3u5DKj+9VP1I38nSRISTgpB5+DoeFkhCBAofyEfOBQHbF
VSx4xg3rycIeUI+unvOIXx3cKze3PV79Qds4uaWOYqqAB39wgsEYKHnYveSXipIMi4nsSJsIevjE
mGy2ni1h343JcI/DHrQGi4gKDTePiqmPvHjZeLdCpSaYDEyMMldV6gNdiPyC4wniCMw9vfXYyJra
fQdNvXgXV7xk0X2SQpLtsP3X+r3lfaDPJ6mNThdtFJM1IiyZ1aQMHvwHAxXBjCXsYnr7DvF4Uzzj
3nFq8ynIZtgOYrWGmURXZYHBPEWvALtgTNIaNxuWpZXlB7KNsXKhCU3uLMYdRkKsIWC8jtRLX5B8
xJ+uRSUUdnsyaq4YlbbeS0ZdLRqY6WFODuSwrPXL6mBLzObH2ZjEJUY3iQKfU9Qu8JEtI+LZL0kb
NPaF+SnXX8t8bgu+IgCiRErWMQltDdbUNrONcm+z9MH/FAyS+Qi5bKvE5nHd4tuYWt65a9pDP01P
U/9jdQ7iuPkwpq+eR546s1+XXKzaVQ5CLGRV3IZ+ShoQ6vk2rT6FX1309mnoKNvp/9HzrvjQjd30
keWnvvlO1i+XjZkZsXIkqiD1vwrrfiXDYpQWYCK9Lm+phuft1M+qQJUEEbezOE8p4xndJWPi0fYY
sFdy1xgFThvmgYgt/MXECLp6i+aBoa/HSyBP9ID7lPAjTiJX570kT/qcb6vS3FmNfcybr86FpR6L
HWEf4QxfZBs+6Sro1caTmfRstO8B9oGEbksn2WEwuF2Hdcua/KRUO7Fs9+NqXaPOVYaddAzymJK2
sGpniWARZ03QbpxED5FcvwgEDAf3bU2c+iK7CWqyTz5HC1SuxFpjrEZGRbG57V1gs8rAsnBk8rIz
V1SH0Chi01m4/mExY2w6CF7Lh+MrcXkDF7/a/lTeCNt5muamQfZOIqFdL3dS5seqgeQVI7vEdf0R
a4HafEFj49uavNYnjaHijEbgTW/T7zFlGmNrrMP82T3hnvJiuibzzVj79hPn7NpxcZo1UwFtz0yA
5B7Yk+GFLGySLcyNPpbHRXtk5KDwKKIbPAaVlZntTGzPMSP2tFB01rJVnIkxZy0C5eGP0WGQUTMn
Dhp0ndiye+nW8dNH4rnu25S2rLR6NECjg4Mw017lk131rBJbAwJUp8Gx6/Q3znRIaZwpvGDIG/bN
/4e980iSHGmv7Yq8DVpMIxA6tY6awLIqM6GlQzh8zkW8tx6+fb2D5m/GnzSa0TjnpEddWZURgPsn
7j2XXsbRR5FOUJfCifFETFrDGmSIo3YcqfoJbdgobHGcxOO0BxujNs6jVdIpplgwq+ac1qqA2cG2
q69MIjSyH0lAWOgAGzKgeSj0oKfOy7+Z1A18gh25MM0yjiDdQF52jHs2w3CQ7vsQX5WJEyYguhoJ
6IMTM5RE/xAfQ9V/EYOCWH+n0/xBLwr7xRJWGLfmE1RTFgMdiQrZ8Dgvzu+UOvwxdLnB6ezHw9jT
Gsy+QiDaGt9qXRN3HQdjvNzFRran5vZ3fpocHNqf0m/vxs7/4XDrNp7ZB6cgw0VQpvMT8VL+09gT
nGZy2K8qaIvZ170Z+9PBlrelUS6HzNKo/QHF7Bqk0E6mx12viORDn094zvIrn+bf1lKpXasx15qT
t20n1IlD9UJhTqQDTwZOnonBEQubNxlbr3rFj7ld8JT2H6xpeQNCySFmszExOJMHP10IxVb37gwL
MXfS9465Auk5aTRpPRymfApexVQHDB15P8J+ZgNpn9PUGC/w8ySSb+st8f30loxpUkMZdi4sTLsq
Gc/MCDeSD2dTmXV+JoEsk4tJF+e8aYQKm4FABDp+EyFU6JI/0nwGjktsIcC0rewREdTFbYuJPCpa
cjeDSjrbCrdJVLvJ3g3GP4AQMJbqdqFHQGWcS+TEY/lpwHfZFgG1VJ0WFWHO5FQLPui72b4S9IOv
wIOdGFvM100TI1/HyrUorcjqSFnJiCAEKlITN2MnX0oN4y5EeQsxBMlk3h2IC6JeKYjj7eUAgddg
7CCni9AcD4IOJmMczCYeV2XRVJGrJjBHRJzhz0HxMPjNTjOTibMBW8RIOFmdqGkjrBIdUE+ytS8B
rpHuZD3Brg5vunm8LPUNLwf5x8rQu4TJIkGFbRXftFn6Urfj8m4yD2ajYN/Femb3xcY+hlW68S1e
ZaaLTMLbNrwPmI+WK1RmsbOzlwYBvwx5i7w+A58NCm1Ogs7p/tg9pUCPBWEfDl/ob4Izz/HzUCzm
HqU03PvZ4I+NJLQSNc9JuGTQKv38wLT4EnCZn4ZhtA9lmv3C4Zbf5nIOz41GCBWoFOlHecXNnu+d
imuWATU/AbhMG46/k6m7ahvatBzKqJLjsF9EcFuy3LkbxuQnCOUPRSaQngyDixVyj03NW1MnSJFf
ZFAwsBAkCco41ixgq3dDMbMhXgrRfZNwTzJPx9aNdW45VWtcRGJm4QYB44OSBRpwJvrHipUGxzNc
LrypimjREQz98Imbibtt/TNNMD2NHROw1qNKDCouWUvwpKY4t5Yy5/ACFRbmLprVmtqOJ2WfNgYA
nbLIo7Yzjx3aSAR0hUHfvrT8G3h8W9E+KIvf2wJss82c9qNpbnyPQVCFz3LbNLvmUNr1Pk1UtwW/
5kTYkzA9uBbLbNfmm+uRbCGMORKdfi1j9D6E+3H08w6he1u9J5Rl/DtpHnyAshog+9iWH0HpX4Om
Yew59zclQTvERWfj7QBXOaqdB6YuRVJullgbmyoebjxGqMhXYCytdgzUXbepQgDSF+i9vLSfWC4y
G4GHlNiQWEVcxpux6e5TSmNCyHBKM7+NZj/kE7EBVDSYLSSG4UJ2e/qBl1SBu/daE11/pgwoGF+V
13b7FkLQMsSfpLMxzczwvic2+N+md68OWUIXdkvkldsjq7AQI4Oe3L3BCJQLaH4hamXYlSlZ42Vc
vhlmG7IBjyG9UAoJdMa4GXmp4i+wgJ1vzDu4+BdRsn1OF4bB4fzlOzxuQaNvvER/p2pubvAavSGy
QRrPgKiPjV/5WEUTo+KHyRuOnlexLhuHbJelvAHFbZETr4M1oEXvWewLyTDJ4v3cLIK5HvpTKi3u
r51t37Ymshs85rD3hH5vHXfZ6jh5z0h189dpWhq3h5iftB/kO9wJTIGF6UQ28xz6NOdAOlRzGGN8
aORPOX2JllPRoLoNt2vXZAjnGKIrioAjUCvzMdMDs2MAy7mTGTvXri/MwyhZ7eXB9FvzhNQOBYAg
CDLtf5DbM10CD+n1CpR4nYSbtqpehmqNZkag2RZUR3ogZpdnN4L5426TKUfplQ/MZn3CkBpl3mCB
vc6TNE+dal48OV6EaYRkbMzM5mVw1ITRbaXkS0Zulxxs+uVN2Po/+CNxMfrJuXHF3uucn4QbY1/A
jBYdEZEE5hYn7imDjmvsqIdozfuzbfHxAaZ/zFrzzcdwTihKww3gIoEc8aBkAS4eMcbH1qBi8kJ1
YMf7iZlwlDRJMiYa2VqhRvodi9+ZqVx7G7u0iotVHSGTFefEm66VSWaiZbvXKaHb4lL6ZZC0jQdC
06b1wTWfMqb4hJZXxQUgxgRXv4D0MdJtDgovlzX1b0YdyChpyLXBivec2YQhw8HhfTPEwOpsOHhS
3JcWcYZB81j1JJMMktaHwx05XlpiR1oDcBvP2XZMx6SZPZaWeQmc4t4ZYVgHauki4aUywm8Y3rhB
u3rW56eZde8BCHi+95dmp8xWRx0E7jtW+PtgRFcke5NU7oVNeMWkXjIa2bhKiZ1Vo6wbyT9nh+gM
J+JuWKwnxiMBUi0XKHWmMZMdmHjJ2fGwzy2z/+kw7Uu6lxBVwYUACsaa8U+Wt8g6kW8+OfCRfZnH
x9xTLBZsjOPFaB9FWC4U8/l2NokwGOQkj0ZtXIbKSI5sseqNGO270p7Ovk8QtTlPF1sb/EuXIsTI
5Hzhdjm4ExtJeXJacGtkCQ5oxEQ0yZ5RylR/GolDdIaLza6ZLqGb6G3tV+rS1HjVbH5B0EjfZsN3
3aDsghAdAARr+547M6Pxm8ncmDwr2JqUzLnDhiNgyI6/jPgxIKmnIMRsXfr4tvQUuJdc0/wH1zG5
UgC4D0seD2Scm7ytsX4Nc1zDws8CoMnIW825+XRLWjt36p6TxvvSlfOVBvGvRS5iL8mCtvoa/KcX
HiuSo1GRs2N3R9NjNcnUviO+DUwcYWO8qcfWm5Ij+SgA4KORU3prFOONDEOf5Brvq3DYhcrSGI8G
QC4Od4DKoRMl1IIHo0ifZS6f8j4JYct5mNMCl6WFwGu1ZhTMdfbWDJ5zqezWvyHq+HPOi5OvPuMh
/eaKPgWWNe9TYzL3fc0mo8cb1Jm0iyZci81ioeFkOUXoTDvd2NgzfVugUA0xwHsLkxfB2SA2aYKY
bVzQfC0JiqMuMdOjr0j+MzR5uAUDCByOxnbK6vDcf1OUfnGFMsojSWsrXS4LVajdEFL0aI0cuYVy
R66C94fKmZrDr9nkjvnZ5HrGu13kW6YuacYEDHXMB/EwyPsMwnwErdoi1rPV1uRpIN0cQ+x9LLfi
A4bDq8x9d1suJeAhm+CVdubCFxBMy0C957l8mHo4iIQCUiMYESY6xv7iWXkOgz73s8omh48/fjGo
TkAGYxpnckKqjN1cXBJbtqQLgfMDOi3GAuJaQF3UUtuT7Vg8kYD+VdirycmeyfVdKsRwGQvxtvMV
IQnaj3o1kF3XTfeN4GITflghqsjfiY3DHMNyjCP7NEG2jyDcZ7uKKS25Cmz9CLF1IdxR03pmojha
UD+UwqB+155zV5CwhayD3CUcVVYF4SALmuLUofUnDw/a2dwQyNgjv2Wkf2Yn+EAbwgUUgpIr5fBe
AcvUrHAuVr6U+6RlSTz6KZMvQ3/QtQ/bjGhrNwaDkNgaGXPffc2522Aa2OLPJpH1XU+sE9wyZFdV
m4wygFf0aLvMAm9FBRaBOYf4NeIbqsY8PlcACDdGzoXmeii9A2wEUGEafOqIuAdcsRw8vxO2B7Fr
78gZRlBLECyrfyyOnXrMsvk45ys1OEwmXMAOaie//QUuA3R/jTbJKtzvZPZ+rQ1Z2wDI1POC1tWs
kLm7xc0tgxubShIxXWO7f5bwmtv9nQV4KwptRNOEqL/QMGLt83Hw2hNtkhIU8IbPxzhY+XteMRwZ
MDSBJMaU5jNXDFIycYI0fR+ZyZPFXZ3yFMOanYiT7sMnYbOWzg4GD+oBDwl6kby4adcRaNbyqy1l
8FqXKxxhgFUxmgKL39y5FMczVuEy2YE12uYpGm3Y0t+KATatPXWUiWwu1Suu9FWtIDT2PDFmci+L
cIy4jwNciGb8cZcw3E+VF0Rm8Yeyn5IxVGzsCTCLCQBDSk2VPA3hjtmcA/xkpwuO3bYx9qkPmJo4
LjjYJu2hzaYBBRucI8kbjp53QaCY23vEAcydEjx78BE87iDjwCLexEHiP+ipsxjY45xoNBv1UXEc
VA9u8uHP8rZJ7QtPVQelU8Q/VKQPtlU9QyJFmZan+5x01V3u5q+jS7/Vt9l3jccWZElOjszo7QbT
xK4pMDeEk4Z4oRnmAcc7GsIm8GfTeNUFblURtSkQl8ZqTx2fxKEYwB2Y3a8a+udmSbEKesFO+pg/
AbHudPLZJaiF5OIBX8nT13qUx7EfH5qguoCu+0qsBdM3H3qTI6wLSsy0X0ErPs3W9vdTlv+4uQXX
xTKAWjlAukGhFjdUybeovJBAhP4JTKR7Ji4UgTHDCloMJK2dRxVPCN6tJiU4xMF+I2kdCGa7Oq74
UBYudY/+ipDPZxkaw75QT6Epe6zZ4w90XnrmogC8UHNotTxs5Wq6mZFOIS04Bazh2ehHmu+Jv1w9
qXCTUanmyJHWbJTERigzNF/uyBw8+W3mYHxBL/c4fCr7U69rgdk/DrJ5msriJc0XSt7yUMXXwZk5
HYG1Gu0pm8aNU3mHNPFOTRtewpABAN7Rs2CkUSK3HBFSdgKhG88WptYKKPtYPIRVj4uEfS5QCnhx
HoOcQMfHfiyOU1hdO3TjmUouiy6upo63k1D7Jrj2aHYZBeJwsdPfKD2s8A/knUubPXZXt00eTPMd
ehZv3HkGrFkmpBGaCFyd8NzW9Z1vw4xs+98eRhHJEmh+RwzLrH+cXsNJ3c4BJ3ZQs2Hinyh4Hef6
o+v4FEbYEq7sL9g0CgfqOxt1TLVbfzTA9yZPnrmz63DPNIC5jcvYpCrNR2ul9U7OLiCLiIyGkCmW
q2RUrxwIH6+Cp8AWjPElJuTZzqpn1NnKH9E9or+YQnuh+mFPG5onL8+Po5W+g4P8cgp1N/LJ2H5y
bVB1TVh7bSIRU1+9JBLwfAHivHsYrenLMl/NlpthJng3K3Z5wetJMp7jIYhJbiRvcCqCu7G+A9XR
b/53U/vvm1rWqf+NN/P//d/yX//lv/RmuiF/+t/WtCbBoB4oRIJBLTa1a5Dnv21pzeAvwzGoZEPX
CAzX81gN102/hom65l8mADSsmY5re4xP+UP/8GayqLVD12aH67DLxev5P/Nmson9T95MCyNBaBLT
8Pdf57j/yZuJWmYMGE+Y287ySkZATBTc3j1NroOsIUZ/KRiDsbBrHsv54i9MOOGrGzlGmEl/NOmV
gfnJmXBvWQbA5LqGtCQd+zbrZ7hiCJVRNdIJsgUTPM3sCmgl/Ro9irHqqxGA7haf15FxCvdQBWlM
qdu0uRqFNWzRxnAhJt0HpyN1Kh7LJl/eGEcNeO3JkpmdhpUJgli2Grn64l9xU2b+vWzq66zkDfPQ
1w4RM1P8XZGF5NbVoiHCDGWPU7PDSOar34f4273jUvt42iga2piBYYGnoQ/vJ6TDVIjyLQ0YXYfP
dTr/Llh07NsPsFY+415mkn7r3Vll+kFNB/3B6jF4Ox+T4vOM8R/oQTwIMwEqTlxa1N2xZ7z4CviP
CIFzm7SeQ0jDxWTiC0mL2KjpYyWwbUG371MT4r62IfyYYQJ9wkLc4lvcbMZ6ZtuPc+mgZluyHUsl
e5PIhLkOOzrc3g/C1RhrQ/e5KM19mFm/Z1ff6tx/Hr2ahVN21cC+TtxLt8RzLzvTbsyNG2ac5RAH
7EaWVKH2g9llT/Rbv40BblowsFiNaybLGbo/gPPGllw7NtmhhHXgkqCZsmMQzpML/H0P92J1Hraf
JbYB1VwW5p9oheqdYOezm8e0I8FofK+W+uT0Kd+a/SRDFkRgzMkgIL8Hnw4A9Mo5IUWlBUW/PCNA
Zu5gGtt+9nAYEQkYJHX74uqRFbo/T+dA+gYlk/pmuPIOOwY3G4flPu0RDzn2ps6hRPhJOW3HJb0Q
OYtxreYb8OaxjOxife4D5zG1ywS+FnqoxijPfDskIRLX3AG9NTzq28zEpteky33uNT5uvnnbjT4N
b7FGg8GQNAPruXDyP6b/Y5W4Ihi6wZ7VLOZ141h3aWWfeRpLCEF4TvyNAfCu72cfobFvRyM5CIOo
nqsUQOGM0QjDlndtQBbcGEWV4l1kdD357l7k2ADmIGWQqgkb6gGyNbNz7JeOmb+yqWSVOFk+a6yi
uRU5bVTWo6/A5Qo5Eb8LyQL30jXbc2WzwvD9JD8k3QNmop10dBUNMX4Jem50Q+IqZ+wWraX21q9c
8OZOCX1G2woLXAsWAKaFkZ9xuc0tC0YyGntq2jjvy2hJBicyc/MFp4b6rBdKJTM/KVSNxtkuw/Qc
aDs5tIW6OjI9OQyvN0bl//QLYgc16lXgbgPpqQ6pJKcKoohDM2NfkqZ20Ttgc0yqloSCQpVbM/RZ
aTEoCFj1Wp2NTWF8QEYW46UjELE2CPUumlxDsK1RnLUIFZzqxRsm2rMOB4JuYrzQOT/JzpnDixTO
T2N3JxnMD4Bmrs26cAgB/eQZSU2C6zhMx9spDFbfEUXA5IxH0VDgJf6htXW6HZA8b8lX50ScWxeR
mb4RHQJjkgBT/sMhmbf1L2ZbfwKfNoXYu5cal8JeLFgmndJGET43T6qWvyxVi3UvmG29AMij2dmX
DknxNBE6FtTJPiymiQencG4y2kSagGcyInFmzOLBpFEn2MDYV5AvNwnrc2jqdAat96QlG3Yowvjk
s5ZsDVrTmBwoBJ/Wsfaqd/IWW+arqUvAHLSKVswUPzlyHaPuDnDof8gCrqPcbG89BzvxLDu8M9Bg
Ohkn9LbWzNxJXhjNcgB0WPehMi+bFyFK84R4w8W8/JiHJm2J1hpbXInfDL83Txm8rRhNeZOGe8YE
/jaIPZQi6IHKxWMB6JHBrO5LByRYQrAoluTutUzkg1dnGHorfO8KBPk4aAS7OPKY+rHoUbK5ZwuF
mAhIDGYiMCE++4QqTdYUNn51pylILes5pjPD3w+x/pELyZydw24j7eoLvmOP+1HorY08XliQR7AK
I8uRhWRIR61nUIuzeGavp/GAchX4jjtEAFRxpLV87tkUWwwj2T8DOtxIC0KvxiUPgVtb5R7txxyl
vo+XOl2R4u7wsky8xgTd72lm1M6p+ttAhk9VSTKG11ZA7vKX0KYvBTbOMMzut66I7YOJ2zCej55D
VZiMBDhmWMukfZd4c3pvjJBgPB8Has/BgbZ0PLm+tM96kqdkdBC5ZAhwZQ1+ZyiIH9YkqmAimrag
FNnuBc/jACwcZSO1AuQF3hAiBVCSHuNldV+0MiGquCRqDsufsTKIZ4bq3vSn9X1xntplKwJiUS0l
zV1MfgtWsPOAdwXhB8Y7IRbOgvihuGGqOYG62E8roRiT4xWUwqqTzT6lZBbuAGGl8WoYavkzSi04
cpqlk1M/GCENRilMdVis5QhreD8EAj4ZCTDNYFjoMoNIWgsihSUF91RRs7RBwqBQcTj0TQh1Xz5X
Ew9dbGCYpEsHvy+aDRUDI5DAPzVT+uk1sonwcOzrzswvFia5jSfwE/WMoRPONnjw/V3WsLqUPTgg
o1/YZDqW2BZ4US3As4gR3G6/omUk43te+vAiRxP1AtgER/Dmyr/xK9B1sK5PT0zdufYES3UtzdvC
J88S5O5JdSzQHe2Sx5sbDpm42I2XyrhpS/0wT8G5WM2fSl4UVcTtjLR2wwbKS538hdSu59AZ59PU
wI1FuOBVS2TBf2gRksow58UKwh+5gs9DsG8pIAQcCxUJFyBfLDNhbJpzO/gXY+AUS0lLIaO3vq/8
Wtz4hY7I/ansedeMPKmd/uDXApkgw3mXSfHTiJm1YMquISs+h9R5lsi+ssVHsTIhiwmM7g/rIpMc
HOsp9Ycn+GPhJodYGE3BsyYHnb8G+1uXRiMyxp2Yh/OSQ7lAh8i4Cwdrzf1F8gSGKNWny6GUggyE
7KTchm91JYuJdjx0A5S6WBl4iv3iyvIXvkKwDgId+QxOLSeFC0ee5j4zi8bYGl3z7tSmjpDH7EHr
p1lywsDXFUDZCwKotM+BP+mUOlc3W9DTa/zqdLKIKo0C8dQUDBpGb7rTqvvCL+Scc2Geq05Zj1mC
pm0wNBVpQax6OKryxKqcztGF7uZB91SmBjzoxc9KyIcqcU/sARj/GsRLTyE704bRpITTfxaFPpbl
gHJnIKI8t41dRfVhT5Dq23Sl2GVyHdS+x9zhLFCZ064b/tEPfqO9jzeD/oMRN7xncIebhND6Xghj
R+V3ZKH6ZwkW+IwMPcoFX7qJ5gmBUXLH7PGigGyW+pi50M6Kvu4fx0qhioNG30qPSTPjd6YH1TkN
KliBcTzTJrt3BD+fU9Kt8sRsucZZnfXaRL8CYIT5oG9xT2XdCYHpsg1BE2xNGTx7M5yT0vVeKw8z
Cc6UyPTqHgsik4alJx+k56LiW0DDEdz6KbJlst3uu3RKbp2vQlc+cbLZsIFRiIq9nLP5kKw53FNP
InfTnmwWR0gnusgI720XjC9gMySdQffWCweQ+Zrv7RP0LTyQUeOa/R2r4h6JfXXos8m6l8OH4ZI2
lxAYXlJG030MgOYRA2gyxaVm3TpZJNXn9VmvueNxEYrIt859kbW8PWwyOvRA+zFrXpKG0Z3K9bsx
I+OJdXGZElZJS29csSi257Rf4a/NqvKwUFr00oFu5uvfplM/YzMMbvTYy9uJZsb8WceoemleaoRA
rOcNFn4jZURF+HrvcYF1HVucP4tPNru5prTbmiWz93dye71muC8YhoaZuKfMY8XiTe6xSRTGsg43
W12u/6g18j58l6x9TiS94rW0f8VQWiJKwId2xeromd+7bfStsHmYefSmg+kGWwf9m4lTUAX6E9Ae
BI01pZ65yjFeOebE1+s1x75QHG1+Yr+6fsjFj2KgJvQ+yZz60NR2pBD+YW4oq/uZgL479opAT3hx
MzRQ7DnSlaxRrambqZEdp7kA1cZ4h8VjwnzncQxPZf9ZGvkbHMqjm5ofdi6yXTBTAM5l8NTmAMT1
iLagQLLHuQAV2jAuoqqD27//M0O99buyYGmOjWxshhOrTX83BAvkYN3dGbAzuTvQUjrzqqUzLy1s
ks3sJm82ppWbvISH5CE3dsrusV3cGE6NYW0qhaIIudvQkPWF6O+pxX96yaz3qmJB4nToHEmL3+uS
JqetHXtHXAihJsuMHjA9Czv+oxICsyzDC2/Gyr4o7gOCRECXYi0DYWBkSG/9SFftLSAxAJuYp80p
B1lvvY52qs8CmPhhKnDVVMte9f52MdB4IismERtOMLhG8VIULG1Rm0c5lSPYv9C58fHA0Y9v8EdK
LI8AVBCTJiL/WGr726u8PwjTsX2ysRlT09+xLrsZjAz7oVr3U2nzO2fLAWgpB7uU7s2AmyIxmWFx
1lYoT/UuHqo5WkgMK2XvnWZ7uStF8j4VLDNDsgZLArK2peuD+O8Y3LY+SBkn8A+O6n8nlIcnUGul
vwpV5mo4Vmykl4aWGX341HrUUBMWEMjZSee9hzUrnfWc7WuEzqOMOjLaN9JfPePjugTD+Q3gYVsU
jaB1mMdzacwPXmf7h9yz940x4K80fAz2AFjUxBEbtgV96IOXMPFjrQyc3xzaXdeKYz4mwU6H9TUV
3o8l5imqu/SXMnh3rY73i93lFupWuOkM3ndjZog46++iaTjIQNFQK6AqyPGfSRdCQ2u/2HAAo4Vb
9MBR/CD0UaMWcyv0s1nQg1vp6YxaMqxIFqKDuRMZa3e7CU/JXN97Sd9eGBfzSdjTo5jmXTewkBaE
zwTWJcdVxJQz+42P5U1bmUA/LKDL+Fc2woc6XrpTlQO8dkBFWR1NNREF9ZaBCJk301t4nWbn2/PA
wKZTIBAXI5xU3mfMDpi1YsUyDKEdsCMqhIB33+BmbesGKSAUEzZslEiSwU/bT0c8TNwVKbc1Ccmv
VbXqq08lgbzx1CwRneVt0nr7aRbuYWob8sCMhe8CANEP6S5E2I2quFOV/ZxzV4UVzgA/cGiv3GAH
8+mXKtHwzC6liIkwyFvvTJP+LkYAsA8d9+i6P3W42HTKfDOoK8p8hlG2xC9w483LMB4Vhp+ztFpE
FHV6YuPxJ+m9PLI6dsELzq3QT6dnNjMbiqXipsQcTExpf+hm874YwZIOWIR3PaiMrVfMZ7E82MPw
TD7Rmk6RRI7jhjT5DHvcTW6AkVjEQ12APQmCfOeTjB6NqDwgGeCsz8r5Ney5XQcxv5Vo0dFSh/eO
ZzwWTo/cMg5+665lGm1zL3bLijESI5VFogSdXDTIDsZYXFOUtS20AQgLxb055MunzTQrwrbEG490
d1uj8ABcqYdj24/cIZaTRnZY/65bfkBavnVDnJ+zeL5lAMVOQOChmuPu2NOIIEwuztnEwVHQV9gZ
tklyC7+HDtPYbH7P5B9ScXggk4S8NyW7AblODa3+IEtqMsX2ofE0W2s383Zd7+3ttR6YKSsqLlCT
dMK98o5do/BnlIh5JK+jgXJ6J5rspg1o50bvVvA7bhDjscpO1IGXpdnNlYLQzTwjow3a15AW+KnG
r8qjY5it+Oh4y6m2YQ+UOduDtAuiXAWHXhMx2shq2NW5eJuXbLVF2FsTGhYHe4v9DlU/oaiKl7h6
1xrAQvM9zP7ZIn7UKl37sITrXWUcyEp1thTvBIIJvcvcIT6R8nKBpR0eSlgpIc79k5Esj7UC22ua
HLpgCtbX+h11iEFAYopQf5dXkG8GKlR2/ADBDfeslHylwnruq5b0SDT3CGKmgx7t57qACGEj3NHd
KucY60tooMQbgEMzA/hltPjscgXteunVDZbtF1JXOOoXzt2cuZCkTEBMi28gLort/64b/n3dwFz+
v103zNm//h8O3l4Tj5B9s2Goh2xY1ihkBvgmoa78kH+Yw8y/KEZs32CxYLpkMLNc+MfaIfzLN73Q
DDimbPOf3WHmX7aLVCN0w9CjV/5nIKTxF/+/56woErxeCPn+R+4ww1zdX/8ht9mGR8k2BCYkywzb
Yb/xz0BIcAIg6hLXYwp265HNdJpnecYFC8fHZg+dz+GLP05JlBX+Wy676zJzuQyZulDifC32QH+Z
VuuanwGf0Q3nCaG8n2AoGjXxTelY71qzUFz1Dc/7UH0rzN1lfHEL16NPCIa9PNZjXO2tJMfk3MyI
hwRphyZSmXbxHrWbYLdpIZXNI/kh7oKa1ETH75qWgbrSu7Xd6jazl8uyWK+pQhPaM1uJxtDdBn36
sgz575jR6SY2YnnMTMmkeqWbdeatqkscxDNaXFXHP4Doskjl8guuxCS86pxhFN8GAWcs4roLihpM
bwSq4xmxQNjaFktayrL0CT42Slj9zuHzKdbMuQGRZh0s06meur2dgZO0FaPykZW9MvKRVTGFbFMy
EHDw08nCv1uS+EPP6UKsk6P47MNLXQN2Rtf9nOegPer8yviEjU3sAnatt11TgcqVlPIekIeEeV8W
V9aZ1Tv6u5XxGHTpWXM62FilHGSExAPZ+7hkwiA848mWujpWVfYyTsZv4QLFkx5r8Xidwsxuz7A6
/GwLyRG/WCclsKmJhDInzdTRQWgUVaH+dnyUaEwtNnk6K+h4pQbaPV8mlz0NoXL3c9oRgTsFG69N
yKNiAOdUIdmf54E4Hcrx4eDO/hfW2nDrBy5pdQUPFImyO/iX576jLUWas6HUTo4BcgGV2ZK/HGoG
xmksO0jkcrRy2Sqay1b5nOj7GNkerI18CJ6ghgFpsjhxqcGjeNXfYdp5cdpVf/bZJGANkzlj6q2A
6pLNhzFatwe/llzELudtmeLBrfgNobh0G2fV//WrErCZNJlhsxEZWThS9jSEoaoQm5zn3hE8rCNB
oKdKmnyflOAyq255MtVAtJA2wps+rWVU2KQjzG6MxJp0BMUE2TCLR86NfStA8tlgkmFQs8zx2+ZG
ropHJCkhA4buMR3BDnXpQ4k4slxVkqkfwrWsVhw8Esp01VIaI/WG5Q5vLl8Lih8ePlnDiFtIAItG
t7wIFPIkweyJILpSFiBF9BsHdZf5qw/Qs4C8v1YzVtGmXUgLRwO4pM0RbrTJhkFzQITTeU4+KgdL
SGGVBNU584bwVVIUPpMYUU2i8E5PhkYmUL+JilFQjfzt6MUV1yxB2B6K/3CNMS8rcTubKCW8Krsv
k7aJClHexD3mrgTaAV4JzWixhdSXoynWFQiR2W0QDvCGMyaJzGWd28XgI6krt96a/9s7sb8OIj5i
6kuqlRWFGYDSsJdvK3R+xT0DDlOXgBHJMKWLfE9zS7Ci9x8mhfxU++js0tG56ukn96RxzBh5RfbI
U8SY+WKNZ9fKXJZfZLoT3PU5J/6+wjbF2gNIVU0APPKheutNL2FOMnycPZgzSfHeghy8TTnTujVH
vtHTHr/4HOk1Y74jbB4Fn8tMaFUkoTQ2g797zpwmkJB6Y02rT4F18TWSg5dNZNn3iMxEGu/cflVB
s57w1iqsQbWUNsR14sHZSg4B3i3YuktNBKmiNxqn/nsK8rcceddBGcVPk2Kz8f0u5OlEwGlgsJXT
z7gabXE+XMjIe0U0TMsd5n/yYra2xdi/s7YFquFUgFyrNtgLwD/WCpo2EWh5K3o645iqVhg1Eh2M
N95juWKq5QqsDiBXDxCsEyxo1Yq0hoO1JslBuSsblIjJ/2fvPJZjV9rs+iodmuNXwgMdkiJU3rDo
/QRB8vDAeyCBxFivpvfSSt7ftxStHmimwWXQX56qQiLz23uvfYO4di9NjcHWQOwMMnYDIZuBSHry
tI+HEbF36l21qhxnPHKlo1T/fK7TX3AHf96zWLz5sLgDmNzLKIKTxNCaa1w3ltpfS0LBquVO7yq9
dbivc9Q3T4NGfdPsAZcId8wq0yBwhs1q7TPEksXFhi+xtTQ0HFiZ2Ptdxx2FwIjUaPEKxjgshS+h
oeO409X1AIfc0UByV6PJMxjlg+yNjRjk3ZQE+0m4z0AasJlVhrtNkHzDH9R5S/dXuTjbSVEr0c0B
UxdcJxUPyarXsPTUwvsFSX8jHEDqbh3QJ2qqveebgOkH8zcmhY9KUgQ7utk9bJqEpx125wCjnZjC
r0FD210NE9cY91Dz3DXYPXawpyf3IYiHTWyNMWoCEHgcuUe/537VwIeXw0fmxfTIaXB8xFJAUFcm
W0ZQ3To3YTEUGjXvwZxHaIObAIV+1jj6uQFM30Ko9zSqvsUzzvyAHhiNsW/MkbVKo+3Tzp+3YQvu
ftTc+x8Avi5lJSZwlKN5F3dCMuEFgso8ACgyskmmUfqjyN5Y8HSpliIjEIJWwSi6amZMwumSbjy0
nLVltoKpB6D+TiP7C9j9qQY8aph/YfH6jNVsrmP006OuLdfof2qjnXVCGwAJ6our6wGmqLxUFtNN
IwCIkzdvRR8fS1nS3JxArKRjQOmyAYqZodbTP8BcliICXUlA9sPVeP1nILbUFYgPBmDpLl/HNWUG
Qc8qzlx4S+M1jZO02TlwQmoaEDqaECJdiQDMKt83nntWCXUJE87Y3LOmK3uayJ+Y4lR8+km/Cju1
b72EIPeY7r2kfOtkTJxrthlv6YaHIroKWxoDSHO6W511jznWDyOrfivQHAvaAwMrv+1n52qJON6H
aCXrhBLj/YiGuLgNy8KMpTJYrqg51AudYoTs4wnI4BoDZ8JEEpvOuY2/BL0UqLE0cs/5uJ+7mqk3
02j4mfKDLVOM8OIw3x9Fsp5ynM3CTa+DuD1WNAWyI4Ic2gSKxwAXQb/Ip5YwvjHgEDdDai4TIOIF
BSechoqGGdhCGfnoPHC9VHQUc9RBEaUWSa1CbN3roSLn3g+8JFyTbaiJ+IIRetFjWnysS+8zNqj9
k99AnHaWVNOd17ZkUTJDneYdzmS0cFTQorEZ82rfZb6xHQijYt5s8csvzbSZhEf8OmSgD8XDAIFM
amsuiD1SQED3t82doHYAvE5b2TPoCw3n1srtb7u2Kcda+q9a9YwPFXsFoSF5qrhFzsuPjWSoreZ+
n7otvspDVpvBKcojtk4J1DMKbYosHXaDyvC/QrExUo80HuUnCS0qsSuok2UZWjspgRybJrjMSl4Z
XiOTuwke987bI3veLA1NrKkFO7cV8VeWjfehTo4Yk3s78rhTI8g91kqc5qHkqdh2tXgcCvIj7TAl
a9s2Gfjq5TPq740SIjQ79Ghd2w84qUmtW1RgNbg1pjF22CTaa5GKHEIzhsnEKQ5DScSdO+yXW5Zb
e1DjrS1uminOt7ZR3w0BGq3j5g+ubTy2bk5o0M4+Ayk/53migKQ91AWi9VfjkXtTOqzs194zTSvE
M5trA425AAxB5vzsT+p+outn05f5Oxb+G9u8DGzJqA3jL4402IDuPqTGlOoZk5lyYnKF5C+RDLEm
4a/mLiV2qR1/WhP/MtmuUQ7uga1dT7MkLhKZRxcPLM5hOEJWga7mot8x+hu1nBdoYQ9kyIOrpb66
eMVFTBHyjwjYn5HruWeHdKyW8206qStHy4ZEcREQtZSotKjoSYsDgqeVgOXSR7yY29FMN0k43Cd1
2yLUsKBPsTtuDSbvgmHlOsNGdcaa2hB+2fCUcgLRQicx/Q3OD0yWWgTttByaaGHURiE1GK3sip4d
M8NcOEFUqZZaUG1RVl0tscZJ/jH24XGe6cMJGv7FJRCsUAuzhZZoS7TaTIu2CA/DumBO2OqjxPAj
7WqRN0PtrbTsO2gBuEcJpgVtp9r5MNvjjElYuYjKNwxlFCFGaEyoybWWlW0tMHdaarbRnBdBdRtd
52+jlqNHLUwnCJUXs7nLIlcHkBGvx0NvHyrrxLYZU/9YEqLHwbPyQcHTCGycqmL4wqOae7reMh8f
ATJBJu01KJrTPpliKn1FIrgs2D5Fs9RllIC2hOU9eDEG1Bh9uOiycOsa5Q4wF34KxfgIqjV+AtR7
R8v4rhb0W5YcCBkj3lvuWoaL7N/Z10LbAIQ2BLg4A8LpIPAJIDYTmtPWgQIPQfBjJsgeXW0uKLTN
wMdvYOM7IB3hrSbDp9uwcZ9zyM9khF59Beojkj572aImJGqSK/SRGM1JIBHUeYQy4N1gYlE4eKp0
N1vfwkSMDEUCATIZLgmq/TaP8YsDDOARJovZ4DphY8hds1w6MsHEN0hRsD9wZ0qSJ0Z7QeqtiUJK
MKXONtRfM/0JSYajmctnvAChHVT1Phv6T6spwY6xFSFkxhia2JTn17juKv/bj5G+Kgp27aawNz5V
u0wfT6bSZ7eQUSjnZ8xS1EqNUfxcNqRVBJTsAlkMqy7QhsAE+NeRq7diauJzbavxhjcfHdlwAPnx
eH5YmMCYCkC8CgKS+oXxHRr4KOO4e8Tf9FngSlvPnvkeZP5pmU5RgJ3GYygKKMOFrAw9bgmom+oS
9+AEQbrPE48JcoTbwMkczhi4MqDjIDbrakUrO6icFXVSB9igWcm4FD7EbUJMZetQyWB67OjLnKmG
l1MxNbT+KYt+Gi2AjJSoOC2Qu6DRfG/TBXJCBQdcUQX2img2sgkkbo6yJ1+26QowceJLzrwzFsCs
Dq1NU0RPSQN6vOuNfvv/Z35/Gdd54t+f+b18dGX6P/9Hj4h0+dCy7f9u7vfzi/4897NAPLEIhYHv
WJ7v+n+zG4d/MuE6kYRzuQEwefs7uzFNMAxRNKrJd5kauuFf7cau/Sfd1+IGFhM7NAH4Vf8RLpSl
7c7/OPnTTmfBIDGwHdtxhfjHyV+RLZbVxwU3FDYeK7Ki+A10JbLBpGO2iKeb+U6rUpm37NCBoWlT
pgz78hy1/jVyQr7OdOEyS80Ow9YXZ6vvxpBvxH72s0xfGK9fUl3ZrOhuFnQ4i3YJsTDrygwk+5Se
54Jign5sPgYHaSxrAuYc3AVRjS4yVnR4j5n8cJl0ECvHS5WBu9SV0qaFPU8PnyiapnFa6uppjDbW
as6jc5J3z4lJ+JOkBUQIm/jXAPRAV1iHdFlzw7mN2u6dVHecDddlZL5PvcTkoEuwuzgm46+LsTvD
ClYN6Q80RYk2m5wxxZDSTYx6PzACyzyUn7gesC9n5Ct0/TY2zN/k1pbkw23ba0Om7PbStaKzu4+8
Kx7iigAC8ao0TV5+9S6h5Eap95ZOgrBt8TiO1IC3uhA8o8yT9TS/8agrFII20EzXh4e6SNyRFSkl
oi4cVNxD2GfzDoPEcx/nJZO6keZDOslHXU4unJjjl9/iHKe5PNMV5sJ7dWk0zxqqzUOmoLuatvNR
156DAn1PweUFyXEW4VNMXnIVC1j0DSvnBOV+Y/qwtDPgplfdVFEgpivWndZ+snTp+syWIRTUsEt5
IbyxF7qenbsu5jRd2e7GlLe78jDRHLGYbLUV9OeOUNyg4urZCc0I8eexNIyenE+nTpmp3iMWsb1R
REwTS/FhVP6dZeF69qMyOjct0nfE9BOZh9nqRK9CM827qMe3o0pwE1hu73NFhDaQ9nwDUAkzApGb
wPvMJ+PVyr0TUeDnqYseQxrvzQlcUUIhLAbk2SyfjTzQXBaQITmplLIOz3VDqYvAQLLyg/DdMYrL
MEEczC1ji92kXU3xxVbYBJjymduYoJYjdmFvnhpfjnsETwjBeX2VMSvYe4s8wNImPUacOOoADnnw
+dem3tEUk7wj34aNx3wj/smwdgReklZWt0lHUVz75dRveopU1rlM2YskPucGRmT4Hufoy9co30pD
fSHvvCBVU99bbQTU3xZ5CT7Idqxp+KljO7xWDvIZlG7AbFCDe40PdjVIONVIYQVbuNOQYWSlrbA1
dlhPtTWIuNNIYs3/HGAU+2ZE5W8N6IPp3TrB/L2r0Dz3UNoZ3MJXD4avwsvT695m4N24wLYwlxeE
h9l8BljJi5RJSjRaN9KGLf4DUjZBKs/kPzf+dFfDWh41dNmLwWE6kha+jD1dVxCNzICbjwHc8CWp
PmpfHjq4iLuSy2qdpOdMA56zjuFnCgZgZWv8c58e3YRZUN1wdMvT4c2ry/LWXFAmzLi9mWMGMUU8
Pad1eOdwmd8WwH2mRHYP5N/XpVTDa1a18cmacVN2CShyzxpORqlpBsb1xDg/KnL3unDxkkKwOVcG
T05KEHV1qXtGZYUNANj1HZxPnH4Wsk0063AuiGeuKw3QrojhYgScAzbINBXVzmtjO8xxY45oic0U
OnG/hMmxW8r0iQpqGng8VgUasxAo2MOWSTpsR7y0sPM/CLRcvJlJVB+Z+bYpHfN5aYCag08/xbDB
Sculux5auJGCDY+vjXHEjZQ+LW453ftDyYx0KO4hdn+4mC39LnuK4ZCzkbnDyXPOmQTFHCVXMX/L
IcAlMOe5TnrLteReoRyYaKYkkhki2u7k8Aole2GDRC5/9CCipxqQPvHwqIW9upGS68YGoEq2e4Xp
reegGO5LrqkGzbtSbHlVMsF4KBlIKFJjqx53ZS5Im5ka2W7Z/ZcFWWNX2uIh01h3tmpHahRGziEg
30Vmf3odEPhK4+CdBjA8sA+KrTUsPvetF0vj4xsNkm8gyqfW2daAeZy20Cosi6JQ6PODxtAPGkjv
4fva5EQAd1yJAT45wPX4EQQqdDnswoCGAkwLJV2Q20IlV60qrzwNwO80Cj/UUHwo3XLfa1D+krkv
UW8GV2OU/I5g6S8SqD4XMvhYXpwat29o8H4yE7ftNIzf1lj+GP/musFPkNgY5oEJ/Ybec9NpmH9b
dpT1AhPsIutuaeqbucFk4udYCWrEPZZLIvNmjdmBE7PYVAITvqcTMJaaAZMaPhHaLj5a1vBpO945
atxwb6Ui3jFt5c+fyydcbxwjG8GGvOj2hbHskzp9qqrsHe44lQPM7WktDPZCVx2YdB74I8oa1OBP
Y0ZGNAj8wAiB+d26Li+9dNhICoTXjU+5aTczJTflpbC+fcMebxJON9zWCjL0EWbd6Cq2zCeLboZe
dzQg66yozHqdDBAMCz2XK78UT60Et193lDxEuu6BuXGLL1LeqtmzYcvoFEyzNWL6jseqfKYpmVwR
DO0KAzk5JLNjWy/N9GynM7HABoD0+edjh2nZDubSA6CS5QTAdjkx+yOI/PPuzyd/3vw4njJrgnH0
8+7PJ4fWCHc9e5GwDcNTMDJm4a7Puyot6VJFjyJSwL1vXeSMz5kw4KoA+kA5OW/w0i5/vPn53N8+
/PnqP33u56vDMP39jzXVgtTVnWpsQWD4mGKflIyQ1zDcZxvDWChztofb0IwBXqUT5/tm5io3CNr8
+V2yIJIJluiGY0Br87jEzbmUY33+4wsmlToC4FVQqJPRTNh/XDGq0x9vJE3d2YQxKSZRcOqU559+
3kPc/fN7f3yYuhg/UyquMuTWJP/LG2ZN+doKYl7wQOjPbgRTBPn93MNG3Hegjys1nC32Dn+8ISsB
2lO/+afPRa1RHKkd32JE83GJDDQQ6PdcaflQgxTjOtXDjM9YbYbKxqKOUZm53/gG7BuIb5UMw9VY
aGsyRQ07Es7ZweZRS0bXOQdzThilZNh5/qlRNjL7Hz5OsACek5e/fcPPT/1861gBxYlQrbaLmI2r
dPT//AYWH6YYkli7zhiPiTJJrIwwWjjsf2Yt4FI6oj9LK5yASTD2x9TS8nKffW5vBtuU9WhuMA0G
1Kw/GH7ibOhcDzYRcVnZ29QgQpLonBYrpMKGVzfnfHLdbRSW9jqMbjvqvM8DVbHoqjhO0mC0twnD
3gSU5I55uXNjTDbpigfBGjE0trGLloG5AA7DipMNIABOz5as0GiqZusOvCJ0X0PKfBllLwAM7rbX
ZQqI3ViORs5ENSiYoXWNsI9wp1mlbHFgUY03ws0OhsKJFKT2tPNdet+WOT20LVtzGg80To1QoReA
ZE1/h/xXFJL8RiTyg9XFLyoZ72VlDHdBKr85XVtUMnf+1p1vxniiItJ16h0nDc779RPjknKDVTi9
CoRxyGUUHmQ70XjXMPLxW3XESfs9M3KmTvbbRd/cxwLj41LMauXYzbwNFlgCIkPSowjoHNrO3VB9
TbNTb7s2/w7Yza1lRLQtCl6YJGtfUrKdNMM1MBvyND6cljkjYsD+fg+jNNh7THrxCOfgFp3kFNYE
QE33kpDOqEw2KAkvf0wiV0PdGsyDnfhct3iX3RDcVWG2wKcNEKijubckDAjm9KpYGqxqX+WSJ6Sr
nU9TAyXS4NVsECO8TYGnOg7wmeFAwmkcyd1AX+N9Af+/9sxub1NvlIFkla2b7NOKaD/0TWTuRdIT
1YCMpan21NsVKNXwUC/RDTPpSzduZjNqDq3jg8tNrbvGJCQYsgOgRPLTmmmtiYr9BGWQMk/DBbiV
LquOA0SEMnIcHOZqbY4RGNkdKF9SfU7B+OnSBI+9u/vty+amWeDY4weZgQcpEAF9vG2BMPLabXa1
cq9VwChP0bei24l+ZSBA03KkEkDL51L5rx71bbrLmKfhwsz4VOE7a5T5jJrxQcs38F3gUZkiFzTa
i7mesjAjNI/hGtLWuWbjuqtM65CldC36HBvDmdaNwrsyrTE4BEIeWiPDI9AYT7ETmSvcqBC9fUmk
ieK9iEnoHibLLi85pho+EjV/IGY51T1X9fQgy4VwpdAmEg8/N/xexoBWkVJhMCprZ7i7NpB8RpW/
ygxqTAb5IugOjTF0dzaVi33B3HRsziwwzSop/TfTHp4aiSk2Sz+4QYa3dOD469xwXtphPk+ZcdPG
jJbGku/PKUXq352EdcOeHxcbWUGM8pqJAqmDnmEA482XhBk02/lyXzgxMLV6M/pAUa14QJrounrH
IGpV14PueFTnYqTfEnL8tROuGN9NHkK5XHL8ofLKndi1CPWYBM4tJU1UpTVPbNtuBmt8HBd518qR
HV/kv3QSM+KQYv0wC/VW1QKkifXsZTltEvx/hsnIr8zAA4MxWBCHvOLXGByrTt2TMcPaw5kbi6BQ
9cPSLx/aaG9MFuPJ+peRcJErg5HsIHFR1A/1YEM3y74FPg12K7cqzx814rkp64doDL/N1OC67h6l
9WgzsbwsDocGdJhzmS7LldC40NLY8q/cS/UB0g5JK4CSiMFjPQZDw6x8ZF8ngnXAvfNguNWTzIfu
ELcEdWAePxZWCyrHSX4hSi0nPwHYkLNNCoym4G5spafM3Zljvh1T9QB5+8TS8qt3/GKbhfUPBedp
9qpvdwyv1JC+mnWoNgW/LWu7Y1KWp6VVTzF11Afh2NGe8puNl8SEcJxz/pUYAnArCUkFfpV7xvIg
zaPtQd+KqzvXUC+YO+7NWD4G8VcQW8cqjZ8zCxFgEb2/hxF4ycoFbE26Kxrln2zTP4cQQ4nRf6eG
e+vZh9HJHjg3XQKXfgTaavI4uZbCHdZCpGTN1baRmGH0oVuIR7Pst1lQXYBTMJow7B0lDAxZXUY1
YfLbCORyGIxd4Se/ZyqAl/cqMWgbxmXThfhY2iPTkOvSYrLqjc+iCN9cFxkwAAWEbt5uawyiGJnj
QwU4tp6gIcfxXZiWsDl8GmJQHpfgVRk9p0jrQMBaBPZj1nP8aurqxUPsySzxNnB0ISh1Jgd+43DL
sUbvoxThC/kc7uPOVTijUXTluI0tcRWRqakfnCx6aHQHchBFHijB7OCF7YADljtB1QmAH6AsSdem
bROfCSWO9DHpwOvo4wPu+mof1DTUtBIff3ccXJt2IM+rdlPuvhLloN1t4RcsuPE4U3JwtJdg7ZXD
pW3EJbRD+HmKg0RLS+KhQ5ndhh6xc/Lh1DLg0XBk8LsujVt7vBqa7sEpaLDVrgM/QLSeyecSu4N+
N4bBKV2MV8/0r/LO6rctcSBaeXxZYI7GqN0gX8NGp8a0++HalhmwQloGQb6dlnxYN4vd7m3UPKKr
Ji2aFgcehZSMvzdPzoWZJheUV7iwBWSZnw8NsfPb+r0x7XNCFEg1I1q/qH6NXTxsLeclpNYnHKM7
qGf7diluwy58ktPo3/qecXFHJN2ilUejGrT/PLj3kMnbpX6KPQ5f8KNQl41BYWxZJdWGYTtURMpc
aKLDE21On0sZ3mZDCrAAu7VjIA+gkdukP9LJ725Yvd6jxbUPZLFgyWfY5YRxn0c2dwBKG/JevC49
o1PdmNF1IDERrR6CsGAL7ZdkzO3n1gj2Fp6RfRxLfjF8GoKnnN9wV5brOXTwgxfhjeHPr2GzINED
7FyBZvsMmOASsZwgoTs0W08zgaPsJaaByCDAmKn2Ar4H7Q44+QjTbT1TBhzHZyOS+bl26VtmkSEP
74xfOR69Uw1lqluM8tiDjCBHMd1koqv3/080hf13ff1Rfvf/5T9/zf/6VYPqT+Nk+Jl+/+2jzcN/
f/yX33X3L5eH3eM/f+c//GD/336+HH/Xm4/h4x8+2P7YeO/Gb24H3/i1/vif/Pk7/2+/+Gcz8KNq
vv/rf/r4VaYVbN+hS7+Gf+MT9gTFD/+O2fgl/S7ymtH9/0Fx4Df8lW+CacfHxxs6HKgRF/7qNHb/
RKdaaOHwZZ5qmQJZ4S+AE/tPmIQ8m7gP/De+4W9NFD/sE4s9fOh5LkxV+z+kOFigiv+N4mAHwrGY
HIQYmIXHX/H3XmNuYA6gCgWBEpNbS3TuqJaSUgPgTuZQv5Lx9sENtOcY9McqwOwOw5QpG1mTUlrO
VQ/ftc3nu7gGl2CldKR4qPhwR9yPMKJIC9m14hDR3Vo1W3bbTqBDUOKj9AnXUcWd2496GJP4+xZp
fL18lSGKN/gAtluwdzsqLwocduseUBB+FO8YM581cjbPeJk43rgRrbmmPJvgV4HQko6O9JCb4AkW
V+vdKicHRxlXkpP/SkfmQp70GK77za1TFuOmdiRcEtjWFr3RaQwSs30N58wgTy8LCuBmfPtW+ZLL
4WWMJewAp6XEPgBYNRQUzLFP2opsmrdGru5yu3tNBQuQ6+CGGRQ8X1IOcI+hWTRkLcOGNjyjwY8w
jerQd0xYJxujcC+se7NL3tJsCXd2TSRjDBxjP9HPdq7mhEm1bMOt9KNi61JbxgpjEArmYehUeRvR
JIxB7B4qdbMKI9jUQ+e8ZTF4NWQGf9PmaUKbhyJJFVFqSS5/7VuuScIa31mm5htfKg7tEwJLbVJ6
EzulcWpMYXKat565/9/yDFLI3VSM7k31C09sBvq0eKFh0NrFkCRFZ+HhNOi8rFS3pZCOpDiGbghu
U7PaZRiKVrGSAYyQ+dnNSn2D5jhmjyZ/yZRSJwc6xnXMzWJQf+CKhaTTMGLJrqZDIel2p3nRhIX8
m4Su1m2JpcBOgJg/xdWhGF9p1r0maLLHmrc1qpBeem2h6grW2yjApDku3pXTfhFroxuvjd+qsmXY
6LlXk8lDK6JD7jJkaG27XwHNjKHW424i8LG003WAu3s1wr06hCpR62oGBd0txPaCGJAxlZ4bD+bd
WgU15xymm2sM8xAaSG6GqrqhMYhyDlfwfCa9s/EDXl0T1iQhApTmViDKhCjtlqTHfMkeZ9M0tuCl
AURY9gojATgF2ts2TZS+G35FC20PDsi01YNorGqPHQeMY5zdu26J5jzizKSa4270vaPlRc5unKng
YDBBGQsdvQHorG4ZK1y/xTsUPkqFvRygbpWsTdGkV54tqFkgBFz77ePIFHWTmpbYsErpn8B8JhjR
OhwQa4Ptb9eods8N8ohPU2ysiiu7/ZAtPj9l4NPEKalc4tVqGdAUQ3J/CrCEF3hXTDp3QrbWLojh
xFi95NHwUSs4JKPvjA2Dk9CkPC9b7qraezFiHDNJo6AijifbofTWrsUlcmzryuHBTEv7Vzji2w26
zt0MHnvDvvLJW2ba6dLjMtfPju37N0Lgh10SbQaozY3Rt19ZDSDObOihHwdIh2F/JP43r0ISIDsJ
3mzjESGMA+eryGrmmrHc9R6w0ZJXPRYLYrlqGo5Lo/FtizqaWJy6Aq/IHBs4aRYOQ03C1qBI3Ude
XydOPmc1Py/UGhAJZqI2DGhTrch33dADm0gxY8R+f8gzKqmQb46eVxDeku4JMOyDU9FLWpUF3yNb
ukNqNl2ClMoKe+QXuPHMqgr0NvNF4aRZ0yq7oeoFL/podjsZtOxceEE5dL2t8XLctvS5CyYlWYMx
L/N50jobC66fxXszt7DbVPxsFIR3VKmxjJEv32FgwvaQdkdnxuJEH8EmzsAhuC34h4LJyKy4+jOi
AnA9Js7ZoGSDnudlqoZrGTnp1uqgm2/aCheVjWIJFsk8TLUFWdlCIHVsPDeu0uYeW7zWUfhaD/1T
YccfU9rxisSfbnhQnR1Pnpx8wGnmcl3GRQnTNKflt576s507uL/g7PhWTzLkMZMJUdmZlCkps1/l
wkrQKc7dZrIbc+e6NoLPMaE4xYuMU+n4WPVcetWnmqdmHpCWu4RUgdcBr41cLGP+OZrdU5gZt93R
VxXOymE/NMvOhjPDFFkhg47Gk9G294zArwt6Ilq8WofEZXifmQ+4cLDnhuI+1Gpyb1kvXVPXXNqE
Ceok/USrv5/84iFMxJVk6gZzkmiA4e9C7HgqGveVANdkx3cVZn9BagciLbjpbryRlvGEn/VxdulF
tIYZvk8Gd2cJOyycfXdXZY1/VIRQVxknDLrmX5Y8fa/qnIUwvGlSk74Z4Ex5bSJeBkt8AKZHHtFj
grKQqEAToT9j7qx3HyUWLj6wPrq584EUJ3xBrL4GLk9msX2tcHQZIqQSKYQzk0yfiH0D0iAIBnfi
X10CtibGQO9k0Jx5iZyr2IaCJe2vRNHt5CV3HfkDPyMGWtqRuIyilJu8Gb+SfjgrDEiZ1V45ygMo
TRXWBCaS4UWlFCPSJtwN40BNqf211NWV0mDImuAKjmTcVB1nHcxvT3W1fDqOR2m4nKNr9ID+ZnYY
sdmwJrYBPoUhQpmU08AmHFQyh+wVranw4qGeS+7LV40P3N6gbK5HSTBoKIGh8dSTvV6JaoTBARpE
kYNcvDto+khTY4+19xetj5JwOWGK2ua0Xr02PYYKr/eeXBeTfSwN/zDF3K4cbhjHQdbXsizDDbuC
lMH4wIMmsGvOiVXRGE07HukoqLDTSBUTuQ1vuLGwfgWKMwjlzBnW7zbdG/BDRgP0VTm8aOJFlTLR
1JQUbMUHOgk4/I0s/bCpAaaLuruE872wuR+iC2V70d71gJiYJK6S0LlNe8CzKnBuwiTBLwUvae4/
/Tz8PZSFvevIPfGSCVa5YP3rnQEiyLyus1auOMvzF5bMa7ruzvTpZLT8k1NaFxKV2tbtjde8MlZ5
Y6NcuI/Y4j6mjkj4j7c6sec7r9Aox7winpbBfZBmA4pUXFex8ZkO9dGqHg1VX6cKa1shd5y1re04
0OroNohec/yO3nns3Yc4Td/mpLh4lr8R1i15V2A/3SU6+hGjH6Ic1KapB6+un9tiurWq6jOpvZvG
Dyk+FQH9ucZb1lIuUmJ7G7zqHGTBVxAlNxY1E4kxsvQZ/YO7gP43/VXGaZ8h0nLOg3Y5Ccb8hz6A
RurP1KQtDNF3YWstG38E9oNL8xphbs/uw9nlRvfM1VKcO7f7HSZ+e50tWbUKsiujxodsspuCwAYK
xL/3jfIZgNG72TqXNFNgyXJ7upn85GhN2X0JDjXIWCUriVo3X9MRRKYFIS96kHXQrUhxHZppuo4K
e7j2UoA/uVFfEMRbUr/bCMuHFVObcegcBqZklDonOGHFfY3AUzFma77rAqNIgpZbIF2b9fjm8n8S
RnFTyewuMct2lftpsksco19Pdr7NySTT3xnKnQ8m+igj8Zm5bKWqKtYYBPltKVazMnJ3pX5Q3P46
bVD+xOKCwKCS0dJdbJZzk9jZQx9kCW2P5Odq0PVmEHH5M0Pd+bGu1sjFc1Jw/HCN9K2dvQenb7pD
utCm4GsqhDvDgpgngds8nYsr0LprShJg2zfZTaQ+cLJc8CM8+R6dFHmcEcTDLwjGiSuPsfxas3ry
tjgwAbwLpuKVcbt7MmF4jc5CYCkyp3uSptwu/Q65kw3uJjOwKsUm4BhRP3QsPXPYfuOfePVyUsYN
8SVzvGti/XfAlQKl3hcnJ8hwuBDuYjZIpx+G84qlcD158RPo380SWV99nZ39fHqMS+ue8qSYQdl8
pt30Hvk1OIOpuvPHNiORgHjCXOqpBjXtuMuvkgThCTgjq+0c+FtDpfWWRhpQC/yDhcf1WxNYhIOX
6sYeS+5Hswy2dt7sgX3jbRyZkBk2BtQQ8sBdhlhPUpAiFosx9EpXLTPCLpbzNNnhpouriYMjZxxZ
P04ZUSoYGXBbyLnoI9V9DmLETKat8ho4i1mCBsOymPkjQzrWQrc5xdNo7qhrIcEUUW0Y526yTadq
BOTbPnMGsoPqXtSUrGCThYwSShIRdnnNqqOOiwM9wZFPVAs8muMZ3RssTM4y5sizsFV/JnQIGgCl
bsggSWfe7zRQuuvjuVVwL035MdLsczWbfnlVzP1RFbyEPSRCJDReokGBhYz9PHTD5ncw7+mcJvjZ
lA9WajzOEfPQwEVgi33khMmoS0z+ebzPRvd3Qq39ySTQI01gMxBxDtZSgXQZqRkCMUmmAzOeWDp6
teJnyQmVAWF8XRrxBSqJhNaBDAYwHzkvjralB3fApbaFbIYLJ37OO5DJc4gFxxJbHyCU5OabzPRF
iEPv9SRhys675DalLkkgHj2/dB6q/ozSM20BTfTbeLHfnDEDV2AnKwY+/WbmLHpfDfGlL+LnfCm4
y89+SVCF3iU5cp+KPaxBQynPKUrLOjJtZwN2otwErpffLkv9rsQB2Di3vNZKdxaLIhHRz9A1C0S9
/8XceSRHjqV3/CqK2YMB9x6AhWZBpqdLkkWyyA2CruC9x06K0CWkY+gIUt9LP2RX9ZDluloZE8FN
RZGZRCYenvnM3yxqrcowZQaN6FpIvKt6dWSI8zCmCdE51dJo6tNYqCddHtS09d1tkzmnJcoFyBqu
VS10EJoU205TYYIk5xwe876BW2LZtz4CaTMQM0gZSBtxj9Bc1EhXrMv6YQhHDDkCTlVdSRB57qG7
lTmtMKswogVuhcdh7VA/SuDwqa39UAgHjW3zsqeyC2BN5f4Xrhe6c+xi2iPYwiFymDyyING1eR0o
21EXdwLYGrVP9HiUeqtE6q03ZXypoIoCeOGsLvoQ3c9HpNdQnc4gB9bEqjQWtSMF7vVykLQg0GTM
15SYUWvPQEx0wRXCSvZCgH5flXjM0vqBHVeHH8ae+njsXpFsW2j+2Ct9Il04bMeYuowaRIzckFh+
K/GyVuhCFu5wylUT07kRShhyMvowFBT9XLgBRVGMCVEPrBYWOKvjFNQTfSaOaWTHm9Y8ieLoo66X
j1idkYIYiNtpEVVnIrGbYPTVReommBvAlYryjyE7JHtYMm9VqORjtpQudZXQrG7SPr/QsvHRZ/MF
mYTdgud/bOGMgnVVQa/aVn4DWXYkyqV3lDneOVv2CBQmGOeWTTjs6XiA96iTJ0qozeoC/xUiEPO4
MXGxUkok6DTjukydp9SJVgM+YWgupO2MY+Y6dOFru9cQy/A4iOyI9J5jBw1JFAjvJmJprFU0rOMG
wYveneV4UZHfVxO+q9pEsBGnXBw8EHuCnrHFBTaOe6FQl8k5bCjM4dPhsaP3f1hNXomOqdBz9Jdo
i5WHwvRevKFGbBxZGyWcqurPcWF+LGybNqWguO4Q1rVpWGxCWwdnMFz1vvRncRFhsWeKZKmZ5Z0C
OvhY2uG69DScQJD8ZZknc+Ax7iHWBLeWCVXAcREhNRIFOfEox6FJ9c9Fn1KNaMvzOs4ofnkUsuoh
plHk5+uRKOVEdeGR6diWWsYmy/UrBXbhfBzIXlLUdrKQhm3bm1hiG/PBlojSy+iWrXGVFeo1Dunn
o6xBp4JuJMqghsd0XGm9Xs1qANlHfV5cOSLFWE1sVYRkCboROArtRYAkjTbmz52pz33bPwvwpDyU
w8IzzyaPjYQomOYgqLjRyIbFKJWWr8JB0AXELzAjwiTdUIWflEvC+wa2EyL4Qa88q55HXKpM4TZM
oYHW6ARbWdkl/G+gDpInq3zwNORc4gGpHrThkdMb5iW7opqRjjZa3K7yiDzJ644h7XQr8qTLFh0R
Jiau2d0ZTV44GW13i4D7FQJ0H2yRAhItrWsaWCgkUDZ5GEWzNlSIAZjaX/sYc9D0p5MSuRuWeFNV
p2anoVqQziUkByosRfMxYetFVgcMhkTaBjHYmZ/AmcetUyvFRgrrxM4ErCqkgC38dmukPGlF3eQO
1i+0yiESPfY8qRFXnEbKR6KYLtHGeWZCzum2lCj8Hs0eO0teuqG4M4nIqFU6d7obagjqaEAJO72f
j3m/1ZuNprT5IqdxrSDexhJBR6IC42xrl2PvXZAF+zPFL+rZUk31M0ulDJkjIKgV16zC+zHQ7z2P
dryP53gyASg67XKQyicD0Br1ZoBkShpfjp6nrWNHpU9GFUwDTo7swWOrNOVJkIX34BRd0mZ6P7rp
BVc1tWY1EGAnC2U1CMwtILGESwEWFdVZGGO1TuUpIR0lEg2rddQijWdTlEmERtPG9u/lqJir3Mvn
0i3lOVnPjUIhaB5m8a1ShdoizT/hrd6c5b6OJIMNMgEMo4rczRCUJ0DXsETOoE2B5zzUXW2rYqao
VuV5E1fU8RiChp7bREQCqwsqudBuaBFEAK6Lq6Qeb7q+3ESy7jdQEi5E9+ip47kZpmxsDWXdyAnv
1fI0CciKXQ8pqrqEM2umODmLfgSLnn9o4+xCV6PjAZMMrayVo6YczkJ47NSe1RVufhLDKY5/anzM
Rmu4pV1JmJPbILTTVpwrBsRHt7z2UUToauqVnao/qGV1LgGVHQrhYlLZb/2gefGRwknK7iivGvc0
g8xOqYLTt00+wYjYXpR9vWpkcSdzXDErG8pU76kQlPII14sou7ZC1NCncJLkOztkAR4PcLXb6LYM
g25RWKBUJjbVzDcExVRS4Y3SFmwtHT56jY/KqhyeG4jpGyEiYxHjkEDB/rGP6kMdCCgHpLFN8xB3
K+sIRjRzKbM/6W7xOADF19ixCjjzh9YL/IcHLUAsk8rxGUg54KGTCBP4RCYNED8NLMuAU1c5VbUs
bInTeoXe37GVSG2hFPIG4MszKnEAQbHCnqETs5VdfieHdtv56AIEnQNrtrpMGmcD/YtSBqc+Cb0K
06IV4U1aLSbeG6ZgOaFGm+kYMVGCK1ZJVbYIvmfkEDBjF9Rl8GXDE8kV8RpVgOToiNBwi47Fh3jU
z10a6PJEVhtL809lNa4jKc9thcPXkPDZijG4dCyGELI1qeOmdHrUGYaBsigKwmF3g/nTR0RCdIhy
AYxCKkTNQy+p6uqjfGx1+5rM1ju09O6UIgKCvaV635XVXa1iBkOIzxJsw7kyVifwA7D0czMUCKbd
Qoe0eRgoXbzMe/D5rmLOejc9CwcQDw0Cz/NyUkZUdJBWJTsM9IGCpRjny0r6mz701OO+UWBKISYy
MQJXWItVRznCwJPmLJ7eyyHVTwz9Hn1pisoI+ehyPqLR7cT6p4baBnYWRUl5anxSamZfYapPditJ
HGsU8pTkNkMum9gSUjedLPsQKtjoEWyReiycJj007fSeVADV6EK/C6R557YIdqkdgYJZX5vDVd0b
c5jm9I47UD8lyt+GpKuQOWeub6yEgUNLqcxhgi/NdujXSu6iH8PSFCMnzsTZzE1J3Qr54N6GxFDJ
4RzIJ30RCo/WkFOW9ustKCDMPrBVRO/9uKtH+lYE9jJHln10sk8xEsBHOlEsUfCaCbEeMzRmBHRV
gkagB4p90UGkwZsdmI6FNoZqXPTIiyxoWDxVo7WWZneFAOGdlab6LBHOqYtOtgmYsvcqc+7qbGWJ
WaYTdJFDBRSa42EXOCmO5br/yCeCD5fRhVsWn7DmYspEt14GEtEMjA9yXJsdcVx2yDkXHhrw/Fjx
kQVllP22CC9jRT66Ywo/3O0f4R3cOG7zSQue+65oFmHbgsFy1Gu8oOiQTWQemhlGFK9SFZ08OwCn
XBXtvAltbIVSAaUiRiG/oxOUiaUVwyz1hlPF185FJWao5vun4Dm2YES9ZdTlj5Cn0CsN0meaU8PS
Dej5+xCW8VojmTFduRAl/0vc6EIVTLzCSfSj2ov7tR2q3toesG5y29O8AaCnKRRcSM+Vj5Y079VB
AZQz6R6SORJgtUedkAkYwWSrZI7YpCmwWyNKFrRooPIWyrM3icECEIUs333QIPaPmwbG+qCtdY/U
B8u7BiE5FFZk0C9HxS+xgwGjLmsFLWKSl26FuslRnFTXQ+ud6FVwn1tmNsvU8tooO2XeC8ozpnU6
xPq1g4/W6Gf+UUBzRyijfoyGsgKBcwb6DqEIeVGYpb1oBuNUVRLtZGhnikp2SkhFkVBET22BtUzM
honWAioUrPYLK8k4DpoTAC7dGTpx80RBwN9x9QnAiexFE5DV0kpWqB42YMNG2U3kbxIgeYLIyKPa
RrDOK+I53/mU0x6BZkMTJvJuPNN4iSmy0rC8NYsOoMdIYplV3Vqrzceo0JGM1mgQRd4Z3t+RnWib
qAX06yTzelTPRxsdeDumnh5IQz3e/aPjW3tYofoPzh4x9NiLm5OO6LppoivaIbd658XUb5jqPghK
IbRrBGChhOIdP2tcJFd3JC85ULwuyixcDx3l4QK5Wm3yF0ggdGx0Nw+WRmJ+BKWMsEPtY8Wuughx
UhXGlgo+bgTPYLSqc8OmKo26zYxCuQ7fwDnxG4IfVPQdK0hPJy0OHo3CCFKmde2Ayl+vhZB9YHYp
tlxEEdVyq7dPG6wWZ2OeY7LDwbHM9We70rQTvSHsgZ0Ff8A78zErAmv7SckqMRdZBqjVBMZoYXiG
30gokogdgGA3sqyjop5UYQhNXUJ3MWb9ST5g7aB2eNLBGTyMYZvQfCb5ycxLLzKGD4ZVPCE3H50i
n0x62fjGAg8OBbfJqrhMhD35FkK6dsAmDZAh1EE/po6OB4MCRSHDNtFON3oUCWoVOJvCQicwAUwk
SUqWehNtnhERKY9LOkVH1BTuhZ9RMcoeHMqSx6PbbAIkHGfxJAcDe+peFWss9RAc0yuTzd7Fjbuv
6MdcCNyTyE+1bI1Yxpk0MveyK1c1A6CHWJa7kyETO/0h0QByRZlOF6MscjhmpGkV5imbvKKz7+Eq
HEPPO44iibmCVq5aBfCWq2nzrHeTja72SJVE40Ug7StTDTdImlCAKFIJ+6ReiRJWYjUAJTNq52MY
La0gk0cDdh6zSlHvCzO7Dqni0DQLrMMh1MhXdMOjKkeXxTfUjUORKcvUE9Ma+5kDbWk2hSLdMayg
flWOCek/YjHS6J6UFF0tiOY4KwW1fSI2WRVuO0X9EGbK5D8IELov57a02LJHKJt+ITCjMuJZrhHX
wKt0D4djIszhSDb9pzRu1l08mgvVc25akSernSAqDjERB9KQAonDxQVQres/9XUTQkClqBXV8rhT
s+wUm3D2H7kDaGg3GGHOKjzeYThstSg4CfugIvN1rjLkV2C9FJc+HorTTMPUro3EvBDdqVZrl8zn
RYwmG1JKqGWUJU0ozRqWYBSu1A5tr8pFTThy9AeYMjRevLkEtZ1VboO4e+ce6go+xoPmniJE18wq
XLKpIaWzBvYe+QY/qHEx+6egp/5ZwKgJU/UjZBQQq3+8us2CtP6QfQOf+qU3/fxCb6BWTzSS6gm4
5QVZ+gZq5XyNstp9pR3M62dXiB8QdWyeQXEJ/UDTHYSVOWpNIEyO9bd/iXHY/vwyzlIGMo0qzBPa
Jyb07ddPcgbK7Edj8PPb+xaD9u113tzAz9FmyEnuvtdXj+bbcfjqMq/GQTtQkas0hLAsA5DUdMHX
4yAPTE21yJlt3Op1gAHvchzk5+ezxzgYByoQOxiDuqabKgJTb8fBPgBOx2/BuqkqxmATxu/Vevn2
Kf7Kk/6V9/yF2SBV8IFvsIc/WBU/ng36gWEKiduNo1s6BGmm/avZoDNZHCkczTEdU7J8fl+F720c
yFv2HAec4GwxCd5oXEta9ETejoN6gPoCtSDNQu9B+zL73tU4qDpONL/vWnusCu0AQqwQgAQsMKbm
NMFezwf9gEEyhTAt0xYGkt3vcl2I6fHtty60AznJamjgaQW+upMF4atx4LQwmQoa2iCTD8V7XRdo
g+w7DpyaCBjrLApDnVbI2/1BE2wfunSmUeBsNd7pfJCfv9ce64J90qD1Z2NILOQk9Px6NlgHummw
eRBA2FK+w8hhtzd8LZDzl88K9UCalmbaeGgauokN3NejwN4AZFwzpKbaxrRk3uGZCbJ+zzXBWbFD
4bPwAeijus0m+Go26CwZzgpTw2WQ4ILF8S7Hge1tz3FAzogjRxrcITGSTYnw63GArmCoGAtaFDfe
byS597owiB0spgJicQixvz0pdBUNKSJIA/1Bhtx8t7Nh3whKmAeaMByOS20XIX21KjTrAI16WJCO
aSN+9SWPeVcR1E71//dda4+TQp1OCug7tkUY8m3kYB84U1hFw9PgLHmXkeRuHPZeFeoBsbKhklwg
TvjVicmqgNLPCGlsDOTa7/SskOrecaRxAMySzIooiaNAfLVHEj/R/ZsIXywMou6/sjv8wtL5ozwD
yTZ+3lVvgpfqFTfuT9/wpbjx7QU+p6k7vwyKM2/eOPHmfr/0y46NN/389zc56C6VfvXil9R69zmf
//zzDX770W8+68tdffnlKngpH0pQ4LsXhs9fcyIf/uvfTprHl+9w8L5kTv/4Pt+Q/v5IJn52+fPv
Mvy+xF77Xn2bPUcPZf7w9D3Vwl1Us+8n/Pafv+SJ8scj/f+N0unDb//+Qy7kLpPf+z7+7X/++xli
wsubCuLvpi4s6L0v/ydO9XuOD+TfNPvtv+L//Y/vskV3J+e+t8BCaL579V3GuO/Vf4XuuucgHTfh
QzcJeeZZkv1IyJNEbN9bQSc064KX7665XfVt3w9gVccPP3gUBOj7Xv6V5CkWjz+VPN3ziWx/8iCI
Lfe9kfuHJz97TgN2jh8/8D9d3N87Uv4o63570Hwp137vz96eotM7nuKXh/Lv/wcAAP//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>
              <a:ln>
                <a:noFill/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pl-PL" sz="1200" b="0" i="0" u="none" strike="noStrike" baseline="0">
            <a:ln>
              <a:noFill/>
            </a:ln>
            <a:solidFill>
              <a:sysClr val="windowText" lastClr="000000">
                <a:lumMod val="65000"/>
                <a:lumOff val="35000"/>
              </a:sys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372099-294C-48AD-943D-53B9406128F9}" type="datetimeFigureOut">
              <a:rPr lang="pl-PL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68FC0-A1EB-4801-867E-06CE6792E9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854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4F0255-B9EB-4159-9A6A-445D0F61BE23}" type="datetimeFigureOut">
              <a:rPr lang="pl-PL"/>
              <a:pPr>
                <a:defRPr/>
              </a:pPr>
              <a:t>03.07.2018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57C36-2ED0-49A5-B94A-A8E6DFC243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0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1028"/>
          <p:cNvSpPr>
            <a:spLocks noGrp="1" noChangeArrowheads="1"/>
          </p:cNvSpPr>
          <p:nvPr>
            <p:ph type="ctrTitle" sz="quarter"/>
          </p:nvPr>
        </p:nvSpPr>
        <p:spPr>
          <a:xfrm>
            <a:off x="504825" y="3128963"/>
            <a:ext cx="6848475" cy="1219200"/>
          </a:xfrm>
        </p:spPr>
        <p:txBody>
          <a:bodyPr>
            <a:spAutoFit/>
          </a:bodyPr>
          <a:lstStyle>
            <a:lvl1pPr algn="r">
              <a:defRPr sz="4000" b="0" smtClean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3101675" y="2113243"/>
            <a:ext cx="43577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700" dirty="0"/>
              <a:t>Instytut Ekonometrii i Statystyki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800600"/>
            <a:ext cx="7304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71472" y="1571611"/>
            <a:ext cx="7304400" cy="31559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472" y="5429264"/>
            <a:ext cx="7304400" cy="742936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43050"/>
            <a:ext cx="1228748" cy="4483113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43050"/>
            <a:ext cx="6019800" cy="44831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130425"/>
            <a:ext cx="7304400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72866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304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643051"/>
            <a:ext cx="7304400" cy="26432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71472" y="2143116"/>
            <a:ext cx="3571900" cy="3983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86248" y="2143116"/>
            <a:ext cx="3571900" cy="3983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1472" y="2174875"/>
            <a:ext cx="35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357687" y="2174875"/>
            <a:ext cx="35004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68" y="2000240"/>
            <a:ext cx="4286280" cy="4125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472" y="2000240"/>
            <a:ext cx="2894041" cy="41259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71500" y="1428736"/>
            <a:ext cx="7280275" cy="42862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060575"/>
            <a:ext cx="730567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552575"/>
            <a:ext cx="7280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2339975" y="170021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l-PL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4D8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 userDrawn="1"/>
        </p:nvSpPr>
        <p:spPr bwMode="auto">
          <a:xfrm>
            <a:off x="7948613" y="6540500"/>
            <a:ext cx="1303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pl-PL" sz="1200">
                <a:solidFill>
                  <a:schemeClr val="bg2"/>
                </a:solidFill>
              </a:rPr>
              <a:t>Slajd nr </a:t>
            </a:r>
            <a:fld id="{85978C51-5523-476F-A3FC-E184CDA0153F}" type="slidenum">
              <a:rPr lang="pl-PL" sz="1200">
                <a:solidFill>
                  <a:schemeClr val="bg2"/>
                </a:solidFill>
              </a:rPr>
              <a:pPr/>
              <a:t>‹#›</a:t>
            </a:fld>
            <a:endParaRPr lang="pl-PL" sz="1200">
              <a:solidFill>
                <a:schemeClr val="bg2"/>
              </a:solidFill>
            </a:endParaRPr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470161" y="966856"/>
            <a:ext cx="43577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700" dirty="0"/>
              <a:t>Instytut Ekonometrii i Statystyki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rgbClr val="004070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4070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4070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4070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407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407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407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407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4070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rebuchet MS" pitchFamily="34" charset="0"/>
        <a:buChar char="•"/>
        <a:defRPr kern="1200">
          <a:solidFill>
            <a:srgbClr val="5F5F5F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rgbClr val="5F5F5F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rebuchet MS" pitchFamily="34" charset="0"/>
        <a:buChar char="•"/>
        <a:defRPr sz="1400" kern="1200">
          <a:solidFill>
            <a:srgbClr val="5F5F5F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200" kern="1200">
          <a:solidFill>
            <a:srgbClr val="5F5F5F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rebuchet MS" pitchFamily="34" charset="0"/>
        <a:buChar char="»"/>
        <a:defRPr sz="1000" kern="1200">
          <a:solidFill>
            <a:srgbClr val="5F5F5F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14/relationships/chartEx" Target="../charts/chartEx4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3.xml"/><Relationship Id="rId5" Type="http://schemas.openxmlformats.org/officeDocument/2006/relationships/image" Target="../media/image5.png"/><Relationship Id="rId4" Type="http://schemas.microsoft.com/office/2014/relationships/chartEx" Target="../charts/chartEx2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14/relationships/chartEx" Target="../charts/chartEx8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7.xml"/><Relationship Id="rId5" Type="http://schemas.openxmlformats.org/officeDocument/2006/relationships/image" Target="../media/image9.png"/><Relationship Id="rId4" Type="http://schemas.microsoft.com/office/2014/relationships/chartEx" Target="../charts/chartEx6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552" y="5157192"/>
            <a:ext cx="6848475" cy="15881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0" algn="r">
              <a:buFont typeface="Trebuchet MS" pitchFamily="34" charset="0"/>
              <a:buNone/>
            </a:pPr>
            <a:r>
              <a:rPr lang="pl-PL" sz="2400" dirty="0">
                <a:solidFill>
                  <a:schemeClr val="bg1"/>
                </a:solidFill>
              </a:rPr>
              <a:t>Beata Bieszk-Stolorz</a:t>
            </a:r>
          </a:p>
          <a:p>
            <a:pPr marL="0" indent="0" algn="r">
              <a:buFont typeface="Trebuchet MS" pitchFamily="34" charset="0"/>
              <a:buNone/>
            </a:pPr>
            <a:r>
              <a:rPr lang="pl-PL" sz="2400" dirty="0">
                <a:solidFill>
                  <a:schemeClr val="bg1"/>
                </a:solidFill>
              </a:rPr>
              <a:t>Krzysztof Dmytrów</a:t>
            </a:r>
          </a:p>
          <a:p>
            <a:pPr marL="0" indent="0" algn="r">
              <a:buFont typeface="Trebuchet MS" pitchFamily="34" charset="0"/>
              <a:buNone/>
            </a:pPr>
            <a:endParaRPr lang="pl-PL" sz="2400" dirty="0">
              <a:solidFill>
                <a:schemeClr val="bg1"/>
              </a:solidFill>
            </a:endParaRPr>
          </a:p>
          <a:p>
            <a:pPr marL="0" indent="0" algn="ctr">
              <a:buFont typeface="Trebuchet MS" pitchFamily="34" charset="0"/>
              <a:buNone/>
            </a:pPr>
            <a:r>
              <a:rPr lang="pl-PL" dirty="0">
                <a:solidFill>
                  <a:schemeClr val="bg1"/>
                </a:solidFill>
              </a:rPr>
              <a:t>MAŁKOCIN 2018</a:t>
            </a:r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7504" y="3423074"/>
            <a:ext cx="7280523" cy="1171859"/>
          </a:xfrm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Zróżnicowanie województw według efektywności form aktywizacji zawodowej w latach 2008–2016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C44449D-0544-4848-B877-489414812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896544"/>
          </a:xfrm>
        </p:spPr>
        <p:txBody>
          <a:bodyPr/>
          <a:lstStyle/>
          <a:p>
            <a:pPr algn="just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Efektywność zatrudnieniowa (wskaźnik ponownego zatrudnienia):</a:t>
            </a:r>
          </a:p>
          <a:p>
            <a:pPr algn="just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iloraz liczby osób bezrobotnych, które w danym roku po zakończeniu lub przerwaniu udziału w określonej formie aktywizacji, w okresie 3 miesięcy były zatrudnione przez co najmniej 30 dni, do liczby osób, które w tym roku zakończyły udział w danej formie aktywizacji.</a:t>
            </a:r>
          </a:p>
          <a:p>
            <a:pPr algn="just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wskaźnik pozwalający na określenie szans na znalezienie zatrudnienia po zakończeniu uczestnictwa w programie.</a:t>
            </a:r>
          </a:p>
          <a:p>
            <a:pPr algn="just"/>
            <a:r>
              <a:rPr lang="pl-PL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potrzeby liczenia efektywności zatrudnienie definiuje się jako: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wykonywanie pracy na podstawie stosunku pracy, stosunku służbowego oraz umowy o pracę nakładczą,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wykonywanie pracy lub świadczenie usług na podstawie umów cywilnoprawnych, w tym umowy agencyjnej, umowy zlecenie, umowy o dzieło albo w okresie członkostwa w rolniczej spółdzielni produkcyjnej, spółdzielni kółek rolniczych lub spółdzielni usług rolniczych,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wykonywanie działalności gospodarczej na podstawie wpisu do rejestru przedsiębiorców KRS lub CEIDG.</a:t>
            </a:r>
          </a:p>
          <a:p>
            <a:pPr algn="just"/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8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C44449D-0544-4848-B877-489414812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568952" cy="2016224"/>
          </a:xfrm>
        </p:spPr>
        <p:txBody>
          <a:bodyPr/>
          <a:lstStyle/>
          <a:p>
            <a:pPr algn="just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Efektywność kosztowa (koszt ponownego zatrudnienia):</a:t>
            </a:r>
          </a:p>
          <a:p>
            <a:pPr algn="just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iloraz kwoty poniesionych wydatków w danym roku na daną formę aktywizacji przez liczbę osób bezrobotnych, które w tym roku po zakończeniu udziału w danej formie aktywizacji uzyskały, w okresie do 3 miesięcy zatrudnienie.</a:t>
            </a:r>
          </a:p>
          <a:p>
            <a:pPr algn="just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pomocą efektywności kosztowej ocenia się koszt doprowadzenia osoby bezrobotnej do zatrudnienia.</a:t>
            </a:r>
          </a:p>
          <a:p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FA71481-0F6F-4497-8DB7-F917301D5FFF}"/>
              </a:ext>
            </a:extLst>
          </p:cNvPr>
          <p:cNvSpPr/>
          <p:nvPr/>
        </p:nvSpPr>
        <p:spPr>
          <a:xfrm>
            <a:off x="719572" y="1548081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EFEKTYWNOŚĆ KOSZTOWA I ZATRUDNIENIOWA PROGRAMÓW AKTYWIZUJĄCYCH W POLSCE W LATACH 2008–2016 OGÓŁEM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7263BD4-3C57-43B5-AAD7-EC4B08F7A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079464"/>
              </p:ext>
            </p:extLst>
          </p:nvPr>
        </p:nvGraphicFramePr>
        <p:xfrm>
          <a:off x="719572" y="2409190"/>
          <a:ext cx="7956884" cy="375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42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9F75050-CEC9-4199-A478-17ADDD03D523}"/>
              </a:ext>
            </a:extLst>
          </p:cNvPr>
          <p:cNvSpPr/>
          <p:nvPr/>
        </p:nvSpPr>
        <p:spPr>
          <a:xfrm>
            <a:off x="319911" y="783579"/>
            <a:ext cx="8504177" cy="227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Grupowania województw – </a:t>
            </a:r>
            <a:r>
              <a:rPr lang="pl-PL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metoda </a:t>
            </a:r>
            <a:r>
              <a:rPr lang="pl-PL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l-PL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-średnich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iteracyjna metoda grupowania – minimalizacja ogólnej sumy odległości wewnątrzgrupowych liczonych od środka ciężkości grup.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Współrzędne środków ciężkości grup – średnie arytmetyczne z wartości cech obiektów należących do danej grupy.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DF638C7-9075-4462-BD2C-EADE2E351292}"/>
              </a:ext>
            </a:extLst>
          </p:cNvPr>
          <p:cNvSpPr/>
          <p:nvPr/>
        </p:nvSpPr>
        <p:spPr>
          <a:xfrm>
            <a:off x="2843808" y="188640"/>
            <a:ext cx="3276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B0F27971-13A4-4E70-B0F4-DA0F25803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911" y="3057343"/>
            <a:ext cx="8483918" cy="301707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Obiekty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województwa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Zmienne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efektywności kosztowe i zatrudnieniowe poszczególnych form aktywizacji zawodowej.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Jako miarę odległości wykorzystano odległość euklidesową.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Liczbę klas określono na 3.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Wszystkie zmienne zostały znormalizowane.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pl-PL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8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DF638C7-9075-4462-BD2C-EADE2E351292}"/>
              </a:ext>
            </a:extLst>
          </p:cNvPr>
          <p:cNvSpPr/>
          <p:nvPr/>
        </p:nvSpPr>
        <p:spPr>
          <a:xfrm>
            <a:off x="2933818" y="1369252"/>
            <a:ext cx="3276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3C2352A4-FE18-452D-A2F0-925082F4EFC7}"/>
                  </a:ext>
                </a:extLst>
              </p:cNvPr>
              <p:cNvSpPr/>
              <p:nvPr/>
            </p:nvSpPr>
            <p:spPr>
              <a:xfrm>
                <a:off x="179512" y="1828469"/>
                <a:ext cx="8455655" cy="4437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Zmienne były mierzone na skali ilorazowej – zastosowano przekształcenie ilorazowe postaci:</a:t>
                </a:r>
              </a:p>
              <a:p>
                <a:pPr algn="ctr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pl-P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pl-P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pl-PL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pl-PL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rad>
                      </m:den>
                    </m:f>
                  </m:oMath>
                </a14:m>
                <a:r>
                  <a:rPr lang="pl-P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gdzie: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l-PL" sz="1800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wartość </a:t>
                </a:r>
                <a:r>
                  <a:rPr lang="pl-PL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-ej zmiennej w </a:t>
                </a:r>
                <a:r>
                  <a:rPr lang="pl-PL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-tym obiekcie,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sz="1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l-PL" sz="1800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wartość znormalizowanej </a:t>
                </a:r>
                <a:r>
                  <a:rPr lang="pl-PL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-ej zmiennej w </a:t>
                </a:r>
                <a:r>
                  <a:rPr lang="pl-PL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-tym obiekcie,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liczba obiektów.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Skala nie została osłabiona oraz zachowano różnice w średnim poziomie oraz zmienności.</a:t>
                </a: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3C2352A4-FE18-452D-A2F0-925082F4E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28469"/>
                <a:ext cx="8455655" cy="4437753"/>
              </a:xfrm>
              <a:prstGeom prst="rect">
                <a:avLst/>
              </a:prstGeom>
              <a:blipFill>
                <a:blip r:embed="rId2"/>
                <a:stretch>
                  <a:fillRect l="-576" r="-576" b="-12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17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BE76956-F27E-400C-A258-99BCB7BF2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640960" cy="2520280"/>
          </a:xfrm>
        </p:spPr>
        <p:txBody>
          <a:bodyPr/>
          <a:lstStyle/>
          <a:p>
            <a:pPr algn="just"/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Klasa 1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(oznaczona najjaśniejszym kolorem) – województwa o najbardziej korzystnych wartościach efektywności – niska efektywność kosztowa i wysoka efektywność zatrudnieniowa.</a:t>
            </a:r>
          </a:p>
          <a:p>
            <a:pPr algn="just"/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Klasa 2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województwa o przeciętnych wartościach efektywności. </a:t>
            </a:r>
          </a:p>
          <a:p>
            <a:pPr algn="just"/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Klasa 3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(oznaczona kolorem najciemniejszym) – województwa o najbardziej niekorzystnych wartościach efektywności – wysoka efektywność kosztowa i niska efektywność zatrudnieniowa.</a:t>
            </a:r>
          </a:p>
          <a:p>
            <a:pPr algn="just"/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1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DF9819D-6177-4971-BEAF-DBED3E3AA91D}"/>
              </a:ext>
            </a:extLst>
          </p:cNvPr>
          <p:cNvSpPr/>
          <p:nvPr/>
        </p:nvSpPr>
        <p:spPr>
          <a:xfrm>
            <a:off x="215516" y="2830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PODZIAŁ WOJEWÓDZTW NA JEDNORODNE KLASY WEDŁUG PODSTAWOWYCH FORM AKTYWIZACJI ZAWODOWEJ W LATACH 2008–2011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4" name="Wykres 13">
                <a:extLst>
                  <a:ext uri="{FF2B5EF4-FFF2-40B4-BE49-F238E27FC236}">
                    <a16:creationId xmlns:a16="http://schemas.microsoft.com/office/drawing/2014/main" id="{8E804DEB-8249-4B7A-9D34-C90E87B00BF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82241399"/>
                  </p:ext>
                </p:extLst>
              </p:nvPr>
            </p:nvGraphicFramePr>
            <p:xfrm>
              <a:off x="755576" y="548680"/>
              <a:ext cx="3420000" cy="306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4" name="Wykres 13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8E804DEB-8249-4B7A-9D34-C90E87B00B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576" y="548680"/>
                <a:ext cx="3420000" cy="30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5" name="Wykres 14">
                <a:extLst>
                  <a:ext uri="{FF2B5EF4-FFF2-40B4-BE49-F238E27FC236}">
                    <a16:creationId xmlns:a16="http://schemas.microsoft.com/office/drawing/2014/main" id="{4E616222-5224-4312-8139-15A15C7F7A2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0235312"/>
                  </p:ext>
                </p:extLst>
              </p:nvPr>
            </p:nvGraphicFramePr>
            <p:xfrm>
              <a:off x="4968426" y="476672"/>
              <a:ext cx="3420000" cy="306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5" name="Wykres 14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4E616222-5224-4312-8139-15A15C7F7A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8426" y="476672"/>
                <a:ext cx="3420000" cy="30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6" name="Wykres 15">
                <a:extLst>
                  <a:ext uri="{FF2B5EF4-FFF2-40B4-BE49-F238E27FC236}">
                    <a16:creationId xmlns:a16="http://schemas.microsoft.com/office/drawing/2014/main" id="{01F9FEDC-F60F-4515-B5F9-7CBF7777045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78411686"/>
                  </p:ext>
                </p:extLst>
              </p:nvPr>
            </p:nvGraphicFramePr>
            <p:xfrm>
              <a:off x="755574" y="3477193"/>
              <a:ext cx="3420000" cy="306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6" name="Wykres 15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01F9FEDC-F60F-4515-B5F9-7CBF777704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574" y="3477193"/>
                <a:ext cx="3420000" cy="30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7" name="Wykres 16">
                <a:extLst>
                  <a:ext uri="{FF2B5EF4-FFF2-40B4-BE49-F238E27FC236}">
                    <a16:creationId xmlns:a16="http://schemas.microsoft.com/office/drawing/2014/main" id="{AE276307-FE6B-4C27-9164-80AD9714D25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21130046"/>
                  </p:ext>
                </p:extLst>
              </p:nvPr>
            </p:nvGraphicFramePr>
            <p:xfrm>
              <a:off x="4968424" y="3429000"/>
              <a:ext cx="3420000" cy="306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7" name="Wykres 16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AE276307-FE6B-4C27-9164-80AD9714D2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68424" y="3429000"/>
                <a:ext cx="3420000" cy="30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66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Wykres 8">
                <a:extLst>
                  <a:ext uri="{FF2B5EF4-FFF2-40B4-BE49-F238E27FC236}">
                    <a16:creationId xmlns:a16="http://schemas.microsoft.com/office/drawing/2014/main" id="{CE4514DE-B51F-466F-ACD1-36E153568161}"/>
                  </a:ext>
                </a:extLst>
              </p:cNvPr>
              <p:cNvGraphicFramePr/>
              <p:nvPr/>
            </p:nvGraphicFramePr>
            <p:xfrm>
              <a:off x="5040432" y="548680"/>
              <a:ext cx="3420000" cy="30456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Wykres 8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CE4514DE-B51F-466F-ACD1-36E1535681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0432" y="548680"/>
                <a:ext cx="3420000" cy="3045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1" name="Wykres 10">
                <a:extLst>
                  <a:ext uri="{FF2B5EF4-FFF2-40B4-BE49-F238E27FC236}">
                    <a16:creationId xmlns:a16="http://schemas.microsoft.com/office/drawing/2014/main" id="{801022A0-5703-4EB4-A71D-4B53660CE063}"/>
                  </a:ext>
                </a:extLst>
              </p:cNvPr>
              <p:cNvGraphicFramePr/>
              <p:nvPr/>
            </p:nvGraphicFramePr>
            <p:xfrm>
              <a:off x="755576" y="599354"/>
              <a:ext cx="3420000" cy="30456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1" name="Wykres 10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801022A0-5703-4EB4-A71D-4B53660CE0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576" y="599354"/>
                <a:ext cx="3420000" cy="3045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2" name="Wykres 11">
                <a:extLst>
                  <a:ext uri="{FF2B5EF4-FFF2-40B4-BE49-F238E27FC236}">
                    <a16:creationId xmlns:a16="http://schemas.microsoft.com/office/drawing/2014/main" id="{FF193BC0-9336-46B2-BFCD-9749C13651B3}"/>
                  </a:ext>
                </a:extLst>
              </p:cNvPr>
              <p:cNvGraphicFramePr/>
              <p:nvPr/>
            </p:nvGraphicFramePr>
            <p:xfrm>
              <a:off x="827584" y="3551683"/>
              <a:ext cx="3420000" cy="30456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2" name="Wykres 11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FF193BC0-9336-46B2-BFCD-9749C13651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584" y="3551683"/>
                <a:ext cx="3420000" cy="3045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3" name="Wykres 12">
                <a:extLst>
                  <a:ext uri="{FF2B5EF4-FFF2-40B4-BE49-F238E27FC236}">
                    <a16:creationId xmlns:a16="http://schemas.microsoft.com/office/drawing/2014/main" id="{7A322D2E-DAF7-4D19-B909-1C4C96A34652}"/>
                  </a:ext>
                </a:extLst>
              </p:cNvPr>
              <p:cNvGraphicFramePr/>
              <p:nvPr/>
            </p:nvGraphicFramePr>
            <p:xfrm>
              <a:off x="5112440" y="3417035"/>
              <a:ext cx="3420000" cy="318031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3" name="Wykres 12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7A322D2E-DAF7-4D19-B909-1C4C96A346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2440" y="3417035"/>
                <a:ext cx="3420000" cy="318031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Prostokąt 3">
            <a:extLst>
              <a:ext uri="{FF2B5EF4-FFF2-40B4-BE49-F238E27FC236}">
                <a16:creationId xmlns:a16="http://schemas.microsoft.com/office/drawing/2014/main" id="{3DF9819D-6177-4971-BEAF-DBED3E3AA91D}"/>
              </a:ext>
            </a:extLst>
          </p:cNvPr>
          <p:cNvSpPr/>
          <p:nvPr/>
        </p:nvSpPr>
        <p:spPr>
          <a:xfrm>
            <a:off x="215516" y="2830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PODZIAŁ WOJEWÓDZTW NA JEDNORODNE KLASY WEDŁUG PODSTAWOWYCH FORM AKTYWIZACJI ZAWODOWEJ W LATACH 2012–2015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6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FA71481-0F6F-4497-8DB7-F917301D5FFF}"/>
              </a:ext>
            </a:extLst>
          </p:cNvPr>
          <p:cNvSpPr/>
          <p:nvPr/>
        </p:nvSpPr>
        <p:spPr>
          <a:xfrm>
            <a:off x="719572" y="1548081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PODZIAŁ WOJEWÓDZTW NA JEDNORODNE KLASY WEDŁUG PODSTAWOWYCH FORM AKTYWIZACJI ZAWODOWEJ W 2016 ROKU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Wykres 7">
                <a:extLst>
                  <a:ext uri="{FF2B5EF4-FFF2-40B4-BE49-F238E27FC236}">
                    <a16:creationId xmlns:a16="http://schemas.microsoft.com/office/drawing/2014/main" id="{B7EBA26C-923B-4D0E-B1EC-723844828E84}"/>
                  </a:ext>
                </a:extLst>
              </p:cNvPr>
              <p:cNvGraphicFramePr/>
              <p:nvPr/>
            </p:nvGraphicFramePr>
            <p:xfrm>
              <a:off x="2123728" y="2276872"/>
              <a:ext cx="5185569" cy="40568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Wykres 7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B7EBA26C-923B-4D0E-B1EC-723844828E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3728" y="2276872"/>
                <a:ext cx="5185569" cy="40568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854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EA2B040-33E6-4EEF-89C1-5747A9B70A4F}"/>
              </a:ext>
            </a:extLst>
          </p:cNvPr>
          <p:cNvSpPr/>
          <p:nvPr/>
        </p:nvSpPr>
        <p:spPr>
          <a:xfrm>
            <a:off x="1475656" y="148478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ŚREDNIE WARTOŚCI EFEKTYWNOŚCI KOSZTOWEJ OGÓŁEM W POSZCZEGÓLNYCH KLASACH W LATACH 2008–2016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5961DFBB-805D-4222-8355-8C045D0E4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926784"/>
              </p:ext>
            </p:extLst>
          </p:nvPr>
        </p:nvGraphicFramePr>
        <p:xfrm>
          <a:off x="181495" y="2271173"/>
          <a:ext cx="8781009" cy="420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63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4320480"/>
          </a:xfrm>
        </p:spPr>
        <p:txBody>
          <a:bodyPr/>
          <a:lstStyle/>
          <a:p>
            <a:pPr marL="1524000" indent="-1524000" algn="just">
              <a:lnSpc>
                <a:spcPct val="15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 badania: </a:t>
            </a:r>
            <a:r>
              <a:rPr lang="pl-PL" sz="2000" dirty="0">
                <a:solidFill>
                  <a:schemeClr val="tx1"/>
                </a:solidFill>
                <a:latin typeface="Times New Roman"/>
              </a:rPr>
              <a:t>wyodrębnienie jednorodnych grup województw ze względu na wartości efektywności kosztowej i zatrudnieniowej podstawowych form aktywizacji zawodowej realizowanych przez powiatowe urzędy pracy w latach 2008-2016 </a:t>
            </a:r>
          </a:p>
          <a:p>
            <a:pPr marL="1524000" indent="-1524000" algn="just">
              <a:lnSpc>
                <a:spcPct val="150000"/>
              </a:lnSpc>
              <a:spcBef>
                <a:spcPts val="0"/>
              </a:spcBef>
            </a:pPr>
            <a:endParaRPr lang="pl-PL" sz="2000" dirty="0">
              <a:solidFill>
                <a:schemeClr val="tx1"/>
              </a:solidFill>
              <a:latin typeface="Times New Roman"/>
            </a:endParaRPr>
          </a:p>
          <a:p>
            <a:pPr marL="1524000" indent="-1524000" algn="just">
              <a:lnSpc>
                <a:spcPct val="15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Metoda</a:t>
            </a:r>
            <a:r>
              <a:rPr lang="pl-PL" sz="2000" dirty="0">
                <a:solidFill>
                  <a:schemeClr val="tx1"/>
                </a:solidFill>
                <a:latin typeface="Times New Roman"/>
              </a:rPr>
              <a:t>: grupowanie za pomocą metody k-średnich</a:t>
            </a:r>
          </a:p>
          <a:p>
            <a:pPr marL="1524000" indent="-1524000" algn="just">
              <a:lnSpc>
                <a:spcPct val="150000"/>
              </a:lnSpc>
              <a:spcBef>
                <a:spcPts val="0"/>
              </a:spcBef>
            </a:pPr>
            <a:endParaRPr lang="pl-PL" sz="2000" dirty="0">
              <a:solidFill>
                <a:schemeClr val="tx1"/>
              </a:solidFill>
              <a:latin typeface="Times New Roman"/>
            </a:endParaRPr>
          </a:p>
          <a:p>
            <a:pPr marL="1524000" indent="-1524000" algn="just">
              <a:lnSpc>
                <a:spcPct val="15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Dane: </a:t>
            </a:r>
            <a:r>
              <a:rPr lang="pl-PL" sz="2000" dirty="0">
                <a:solidFill>
                  <a:schemeClr val="tx1"/>
                </a:solidFill>
                <a:latin typeface="Times New Roman"/>
              </a:rPr>
              <a:t>publikacje Ministerstwa Rodziny, Pracy i Polityki Społecznej</a:t>
            </a:r>
          </a:p>
        </p:txBody>
      </p:sp>
    </p:spTree>
    <p:extLst>
      <p:ext uri="{BB962C8B-B14F-4D97-AF65-F5344CB8AC3E}">
        <p14:creationId xmlns:p14="http://schemas.microsoft.com/office/powerpoint/2010/main" val="328931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A8B0E85-329D-454C-9591-7FDA7ED5E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55019"/>
              </p:ext>
            </p:extLst>
          </p:nvPr>
        </p:nvGraphicFramePr>
        <p:xfrm>
          <a:off x="395536" y="2564904"/>
          <a:ext cx="82809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6EA2B040-33E6-4EEF-89C1-5747A9B70A4F}"/>
              </a:ext>
            </a:extLst>
          </p:cNvPr>
          <p:cNvSpPr/>
          <p:nvPr/>
        </p:nvSpPr>
        <p:spPr>
          <a:xfrm>
            <a:off x="1024471" y="1628800"/>
            <a:ext cx="7023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ŚREDNIE WARTOŚCI EFEKTYWNOŚCI ZATRUDNIENIOWEJ OGÓŁEM W POSZCZEGÓLNYCH KLASACH W LATACH 2008–2016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4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608512"/>
          </a:xfrm>
        </p:spPr>
        <p:txBody>
          <a:bodyPr/>
          <a:lstStyle/>
          <a:p>
            <a:pPr>
              <a:buNone/>
            </a:pP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Wnioski:</a:t>
            </a:r>
          </a:p>
          <a:p>
            <a:pPr marL="352425" indent="-352425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pl-PL" sz="2000" dirty="0">
                <a:solidFill>
                  <a:schemeClr val="tx1"/>
                </a:solidFill>
                <a:latin typeface="Times New Roman"/>
                <a:ea typeface="Calibri"/>
              </a:rPr>
              <a:t>Przeważnie najliczniejszą klasą była klasa 2, o przeciętnych wartościach efektywności zbliżonych do średniej dla całego kraju.</a:t>
            </a:r>
          </a:p>
          <a:p>
            <a:pPr marL="352425" indent="-352425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pl-PL" sz="2000" dirty="0">
                <a:solidFill>
                  <a:schemeClr val="tx1"/>
                </a:solidFill>
                <a:latin typeface="Times New Roman"/>
                <a:ea typeface="Calibri"/>
              </a:rPr>
              <a:t>W większości przypadków badane formy aktywizacji zawodowej osób bezrobotnych były realizowane najbardziej efektywnie w województwach: pomorskim, lubuskim oraz opolskim, a najmniej efektywnie – w województwie mazowieckim i dość często (w trzech latach) w małopolskim.</a:t>
            </a:r>
          </a:p>
          <a:p>
            <a:pPr marL="352425" indent="-352425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pl-PL" sz="2000" dirty="0">
                <a:solidFill>
                  <a:schemeClr val="tx1"/>
                </a:solidFill>
                <a:latin typeface="Times New Roman"/>
                <a:ea typeface="Calibri"/>
              </a:rPr>
              <a:t>Świadczy to o tym, że mniej zamożne województwa lepiej wykorzystywały środki przeznaczone na aktywizację osób bezrobotnych, aniżeli województwa bogatsze.</a:t>
            </a:r>
          </a:p>
          <a:p>
            <a:pPr marL="352425" indent="-352425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pl-PL" sz="2000" dirty="0">
                <a:solidFill>
                  <a:schemeClr val="tx1"/>
                </a:solidFill>
                <a:latin typeface="Times New Roman"/>
                <a:ea typeface="Calibri"/>
              </a:rPr>
              <a:t>W województwach, w których na aktywizację były przeznaczone większe środki (były wysokie wartości efektywności kosztowych), na ogół gorzej je wykorzystywano (wartości efektywności zatrudnieniowych były niższe) i na odwrót.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90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2910" y="1556792"/>
            <a:ext cx="7786742" cy="4186238"/>
          </a:xfrm>
        </p:spPr>
        <p:txBody>
          <a:bodyPr/>
          <a:lstStyle/>
          <a:p>
            <a:pPr>
              <a:buNone/>
            </a:pPr>
            <a:endParaRPr lang="pl-P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272790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5EFA71C4-FD9D-4197-852E-77EAC9DA6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447173"/>
              </p:ext>
            </p:extLst>
          </p:nvPr>
        </p:nvGraphicFramePr>
        <p:xfrm>
          <a:off x="611560" y="1052736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Prostokąt 14">
            <a:extLst>
              <a:ext uri="{FF2B5EF4-FFF2-40B4-BE49-F238E27FC236}">
                <a16:creationId xmlns:a16="http://schemas.microsoft.com/office/drawing/2014/main" id="{479B2729-328F-436F-91E2-EE3E95BC3446}"/>
              </a:ext>
            </a:extLst>
          </p:cNvPr>
          <p:cNvSpPr/>
          <p:nvPr/>
        </p:nvSpPr>
        <p:spPr>
          <a:xfrm>
            <a:off x="827584" y="3326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STOPA BEZROBOCIA REJESTROWANEGO I LICZBA ZAREJESTROWANYCH BEZROBOTNYCH W POLSCE W LATACH 2008–2016</a:t>
            </a:r>
            <a:endParaRPr lang="pl-PL" sz="1400" b="1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1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CB05B5C-18B7-40A2-AC92-03ECFDB48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57842"/>
              </p:ext>
            </p:extLst>
          </p:nvPr>
        </p:nvGraphicFramePr>
        <p:xfrm>
          <a:off x="899592" y="1124744"/>
          <a:ext cx="7101485" cy="5340550"/>
        </p:xfrm>
        <a:graphic>
          <a:graphicData uri="http://schemas.openxmlformats.org/drawingml/2006/table">
            <a:tbl>
              <a:tblPr firstRow="1" firstCol="1" bandRow="1"/>
              <a:tblGrid>
                <a:gridCol w="2129981">
                  <a:extLst>
                    <a:ext uri="{9D8B030D-6E8A-4147-A177-3AD203B41FA5}">
                      <a16:colId xmlns:a16="http://schemas.microsoft.com/office/drawing/2014/main" val="4197974970"/>
                    </a:ext>
                  </a:extLst>
                </a:gridCol>
                <a:gridCol w="552170">
                  <a:extLst>
                    <a:ext uri="{9D8B030D-6E8A-4147-A177-3AD203B41FA5}">
                      <a16:colId xmlns:a16="http://schemas.microsoft.com/office/drawing/2014/main" val="1313704511"/>
                    </a:ext>
                  </a:extLst>
                </a:gridCol>
                <a:gridCol w="552170">
                  <a:extLst>
                    <a:ext uri="{9D8B030D-6E8A-4147-A177-3AD203B41FA5}">
                      <a16:colId xmlns:a16="http://schemas.microsoft.com/office/drawing/2014/main" val="1274829872"/>
                    </a:ext>
                  </a:extLst>
                </a:gridCol>
                <a:gridCol w="552170">
                  <a:extLst>
                    <a:ext uri="{9D8B030D-6E8A-4147-A177-3AD203B41FA5}">
                      <a16:colId xmlns:a16="http://schemas.microsoft.com/office/drawing/2014/main" val="1339053065"/>
                    </a:ext>
                  </a:extLst>
                </a:gridCol>
                <a:gridCol w="543819">
                  <a:extLst>
                    <a:ext uri="{9D8B030D-6E8A-4147-A177-3AD203B41FA5}">
                      <a16:colId xmlns:a16="http://schemas.microsoft.com/office/drawing/2014/main" val="3231544707"/>
                    </a:ext>
                  </a:extLst>
                </a:gridCol>
                <a:gridCol w="552170">
                  <a:extLst>
                    <a:ext uri="{9D8B030D-6E8A-4147-A177-3AD203B41FA5}">
                      <a16:colId xmlns:a16="http://schemas.microsoft.com/office/drawing/2014/main" val="3078706269"/>
                    </a:ext>
                  </a:extLst>
                </a:gridCol>
                <a:gridCol w="552170">
                  <a:extLst>
                    <a:ext uri="{9D8B030D-6E8A-4147-A177-3AD203B41FA5}">
                      <a16:colId xmlns:a16="http://schemas.microsoft.com/office/drawing/2014/main" val="2716145553"/>
                    </a:ext>
                  </a:extLst>
                </a:gridCol>
                <a:gridCol w="552170">
                  <a:extLst>
                    <a:ext uri="{9D8B030D-6E8A-4147-A177-3AD203B41FA5}">
                      <a16:colId xmlns:a16="http://schemas.microsoft.com/office/drawing/2014/main" val="3632624131"/>
                    </a:ext>
                  </a:extLst>
                </a:gridCol>
                <a:gridCol w="552170">
                  <a:extLst>
                    <a:ext uri="{9D8B030D-6E8A-4147-A177-3AD203B41FA5}">
                      <a16:colId xmlns:a16="http://schemas.microsoft.com/office/drawing/2014/main" val="2534035283"/>
                    </a:ext>
                  </a:extLst>
                </a:gridCol>
                <a:gridCol w="562495">
                  <a:extLst>
                    <a:ext uri="{9D8B030D-6E8A-4147-A177-3AD203B41FA5}">
                      <a16:colId xmlns:a16="http://schemas.microsoft.com/office/drawing/2014/main" val="302480727"/>
                    </a:ext>
                  </a:extLst>
                </a:gridCol>
              </a:tblGrid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Województwo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2973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Dolnośląskie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815025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282345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Lubelskie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042457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Lubuskie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158424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Łódzkie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316053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Małopolskie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39969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Mazowieckie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485248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Opolskie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049434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Podkarpackie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54611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Podlaskie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078731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Pomorskie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145864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Śląskie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81156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Świętokrzyskie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691660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Warmińsko-mazurskie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67513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Wielkopolskie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pl-PL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185704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Zachodniopomorskie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4" marR="26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70662"/>
                  </a:ext>
                </a:extLst>
              </a:tr>
            </a:tbl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528764D6-2B5D-4D7B-934E-0993B707DBED}"/>
              </a:ext>
            </a:extLst>
          </p:cNvPr>
          <p:cNvSpPr/>
          <p:nvPr/>
        </p:nvSpPr>
        <p:spPr>
          <a:xfrm>
            <a:off x="539552" y="20749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STOPA BEZROBOCIA REJESTROWANEGO W POLSCE W LATACH 2008–2016 WEDŁUG WOJEWÓDZTW (%)</a:t>
            </a:r>
            <a:endParaRPr lang="pl-PL" sz="1800" b="1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8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F56AE17-4FF9-41E9-8B1B-5271963C3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133922"/>
              </p:ext>
            </p:extLst>
          </p:nvPr>
        </p:nvGraphicFramePr>
        <p:xfrm>
          <a:off x="431540" y="692696"/>
          <a:ext cx="78488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rostokąt 12">
            <a:extLst>
              <a:ext uri="{FF2B5EF4-FFF2-40B4-BE49-F238E27FC236}">
                <a16:creationId xmlns:a16="http://schemas.microsoft.com/office/drawing/2014/main" id="{EECCF8DB-DA55-45FD-94FC-7F89D0FFBEB1}"/>
              </a:ext>
            </a:extLst>
          </p:cNvPr>
          <p:cNvSpPr/>
          <p:nvPr/>
        </p:nvSpPr>
        <p:spPr>
          <a:xfrm>
            <a:off x="431540" y="3199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WYDATKI NA REALIZACJĘ PROGRAMÓW W LATACH 2008–2016 W POLSCE (MLN ZŁ, CENY STAŁE Z 2016 ROKU)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D211024-7DCC-4480-8B63-0F12E9DEB6C3}"/>
              </a:ext>
            </a:extLst>
          </p:cNvPr>
          <p:cNvSpPr/>
          <p:nvPr/>
        </p:nvSpPr>
        <p:spPr>
          <a:xfrm>
            <a:off x="107504" y="3412956"/>
            <a:ext cx="87849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2011 rok – zauważalny gwałtowny spadek wydatków w stosunku do roku 2010 (o ok. 64%).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Wiązało się to z koniecznością ograniczenia wydatków sektora finansów publicznych. Polska została objęta procedurą nadmiernego deficytu i zgodnie z rekomendacją Rady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do Spraw Gospodarczych i Finansowych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UE (Ecofin) (z dnia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 lipca 2009 r.) została zobowiązana do korekty deficytu sektora instytucji rządowych i samorządowych poniżej 3% PKB do 2012 r.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Objęcie tą procedurą wiązało się ograniczeniem wydatków z Funduszu Pracy, który wchodzi w skład tego sektora 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86E44194-3983-43B5-8981-A8709EAA3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60982"/>
              </p:ext>
            </p:extLst>
          </p:nvPr>
        </p:nvGraphicFramePr>
        <p:xfrm>
          <a:off x="707265" y="1052736"/>
          <a:ext cx="7693972" cy="5022922"/>
        </p:xfrm>
        <a:graphic>
          <a:graphicData uri="http://schemas.openxmlformats.org/drawingml/2006/table">
            <a:tbl>
              <a:tblPr firstRow="1" firstCol="1" bandRow="1"/>
              <a:tblGrid>
                <a:gridCol w="2104225">
                  <a:extLst>
                    <a:ext uri="{9D8B030D-6E8A-4147-A177-3AD203B41FA5}">
                      <a16:colId xmlns:a16="http://schemas.microsoft.com/office/drawing/2014/main" val="2970741358"/>
                    </a:ext>
                  </a:extLst>
                </a:gridCol>
                <a:gridCol w="621083">
                  <a:extLst>
                    <a:ext uri="{9D8B030D-6E8A-4147-A177-3AD203B41FA5}">
                      <a16:colId xmlns:a16="http://schemas.microsoft.com/office/drawing/2014/main" val="697035173"/>
                    </a:ext>
                  </a:extLst>
                </a:gridCol>
                <a:gridCol w="621083">
                  <a:extLst>
                    <a:ext uri="{9D8B030D-6E8A-4147-A177-3AD203B41FA5}">
                      <a16:colId xmlns:a16="http://schemas.microsoft.com/office/drawing/2014/main" val="1901356590"/>
                    </a:ext>
                  </a:extLst>
                </a:gridCol>
                <a:gridCol w="621083">
                  <a:extLst>
                    <a:ext uri="{9D8B030D-6E8A-4147-A177-3AD203B41FA5}">
                      <a16:colId xmlns:a16="http://schemas.microsoft.com/office/drawing/2014/main" val="3022178817"/>
                    </a:ext>
                  </a:extLst>
                </a:gridCol>
                <a:gridCol w="621083">
                  <a:extLst>
                    <a:ext uri="{9D8B030D-6E8A-4147-A177-3AD203B41FA5}">
                      <a16:colId xmlns:a16="http://schemas.microsoft.com/office/drawing/2014/main" val="898993343"/>
                    </a:ext>
                  </a:extLst>
                </a:gridCol>
                <a:gridCol w="621083">
                  <a:extLst>
                    <a:ext uri="{9D8B030D-6E8A-4147-A177-3AD203B41FA5}">
                      <a16:colId xmlns:a16="http://schemas.microsoft.com/office/drawing/2014/main" val="1393212798"/>
                    </a:ext>
                  </a:extLst>
                </a:gridCol>
                <a:gridCol w="621083">
                  <a:extLst>
                    <a:ext uri="{9D8B030D-6E8A-4147-A177-3AD203B41FA5}">
                      <a16:colId xmlns:a16="http://schemas.microsoft.com/office/drawing/2014/main" val="1148577010"/>
                    </a:ext>
                  </a:extLst>
                </a:gridCol>
                <a:gridCol w="621083">
                  <a:extLst>
                    <a:ext uri="{9D8B030D-6E8A-4147-A177-3AD203B41FA5}">
                      <a16:colId xmlns:a16="http://schemas.microsoft.com/office/drawing/2014/main" val="455606491"/>
                    </a:ext>
                  </a:extLst>
                </a:gridCol>
                <a:gridCol w="621083">
                  <a:extLst>
                    <a:ext uri="{9D8B030D-6E8A-4147-A177-3AD203B41FA5}">
                      <a16:colId xmlns:a16="http://schemas.microsoft.com/office/drawing/2014/main" val="2120933388"/>
                    </a:ext>
                  </a:extLst>
                </a:gridCol>
                <a:gridCol w="621083">
                  <a:extLst>
                    <a:ext uri="{9D8B030D-6E8A-4147-A177-3AD203B41FA5}">
                      <a16:colId xmlns:a16="http://schemas.microsoft.com/office/drawing/2014/main" val="57536339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Województwo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21671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Dolnośląskie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05382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Kujawsko-pomorskie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028540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Lubelskie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418072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Lubuskie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2,49</a:t>
                      </a:r>
                      <a:endParaRPr lang="pl-PL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2,38</a:t>
                      </a:r>
                      <a:endParaRPr lang="pl-PL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616882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Łódzkie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62528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Małopolskie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260455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Mazowieckie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10,83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11,42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10,83</a:t>
                      </a:r>
                      <a:endParaRPr lang="pl-PL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11,45</a:t>
                      </a:r>
                      <a:endParaRPr lang="pl-PL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11,08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11,70</a:t>
                      </a:r>
                      <a:endParaRPr lang="pl-PL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11,86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12,22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635213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Opolskie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2,83</a:t>
                      </a:r>
                      <a:endParaRPr lang="pl-PL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3,01</a:t>
                      </a:r>
                      <a:endParaRPr lang="pl-PL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3,08</a:t>
                      </a:r>
                      <a:endParaRPr lang="pl-PL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</a:t>
                      </a:r>
                      <a:endParaRPr lang="pl-PL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2,69</a:t>
                      </a:r>
                      <a:endParaRPr lang="pl-PL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2,54</a:t>
                      </a:r>
                      <a:endParaRPr lang="pl-PL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pl-PL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40797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Podkarpackie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789291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Podlaskie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397676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Pomorskie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118379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Śląskie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23069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Świętokrzyskie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451119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Warmińsko-mazurskie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604002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Wielkopolskie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881244"/>
                  </a:ext>
                </a:extLst>
              </a:tr>
              <a:tr h="27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Zachodniopomorskie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5" marR="18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62017"/>
                  </a:ext>
                </a:extLst>
              </a:tr>
            </a:tbl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CA96A30E-3595-4A96-87B2-B16E6246724F}"/>
              </a:ext>
            </a:extLst>
          </p:cNvPr>
          <p:cNvSpPr/>
          <p:nvPr/>
        </p:nvSpPr>
        <p:spPr>
          <a:xfrm>
            <a:off x="179512" y="332656"/>
            <a:ext cx="874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STRUKTURA WYDATKÓW NA REALIZACJĘ PROGRAMÓW W LATACH 2008–2016 WEDŁUG WOJEWÓDZTW (%)</a:t>
            </a:r>
            <a:endParaRPr lang="pl-PL" sz="1400" b="1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0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112C024-85E8-4D79-BD17-4299ABD50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86569"/>
              </p:ext>
            </p:extLst>
          </p:nvPr>
        </p:nvGraphicFramePr>
        <p:xfrm>
          <a:off x="287523" y="2420888"/>
          <a:ext cx="8568953" cy="3605598"/>
        </p:xfrm>
        <a:graphic>
          <a:graphicData uri="http://schemas.openxmlformats.org/drawingml/2006/table">
            <a:tbl>
              <a:tblPr firstRow="1" firstCol="1" bandRow="1"/>
              <a:tblGrid>
                <a:gridCol w="5083277">
                  <a:extLst>
                    <a:ext uri="{9D8B030D-6E8A-4147-A177-3AD203B41FA5}">
                      <a16:colId xmlns:a16="http://schemas.microsoft.com/office/drawing/2014/main" val="1215063104"/>
                    </a:ext>
                  </a:extLst>
                </a:gridCol>
                <a:gridCol w="1161892">
                  <a:extLst>
                    <a:ext uri="{9D8B030D-6E8A-4147-A177-3AD203B41FA5}">
                      <a16:colId xmlns:a16="http://schemas.microsoft.com/office/drawing/2014/main" val="139803978"/>
                    </a:ext>
                  </a:extLst>
                </a:gridCol>
                <a:gridCol w="1234510">
                  <a:extLst>
                    <a:ext uri="{9D8B030D-6E8A-4147-A177-3AD203B41FA5}">
                      <a16:colId xmlns:a16="http://schemas.microsoft.com/office/drawing/2014/main" val="274947894"/>
                    </a:ext>
                  </a:extLst>
                </a:gridCol>
                <a:gridCol w="1089274">
                  <a:extLst>
                    <a:ext uri="{9D8B030D-6E8A-4147-A177-3AD203B41FA5}">
                      <a16:colId xmlns:a16="http://schemas.microsoft.com/office/drawing/2014/main" val="2531770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Podstawowe formy aktywizacji zawodowej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2008–2009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2010–2013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2014–2016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25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szkolenia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660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zatrudnienie w ramach prac interwencyjnych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043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zatrudnienie w ramach prac publicznych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952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odbywanie stażu u pracodawcy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22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przyznanie bezrobotnym jednorazowych środków na dofinansowanie podjęcia działalności gospodarczej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220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przyznanie pracodawcom refundacji kosztów wyposażenia/doposażenia stanowiska pracy dla skierowanych na te miejsca pracy bezrobotnych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95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wykonywanie prac społecznie użytecznych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30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dorosłych do zawodu w miejscu pracy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275493"/>
                  </a:ext>
                </a:extLst>
              </a:tr>
            </a:tbl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68BDDD9A-E94C-452D-98E0-8347F070941C}"/>
              </a:ext>
            </a:extLst>
          </p:cNvPr>
          <p:cNvSpPr/>
          <p:nvPr/>
        </p:nvSpPr>
        <p:spPr>
          <a:xfrm>
            <a:off x="683567" y="148478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PODSTAWOWE FORMY AKTYWIZACJI ZAWODOWEJ W POLSCE W LATACH 2008–2009, 2010–2013, 2014–2016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9280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43182F2-2114-4FBD-BD7A-C98EDBE6F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95997"/>
              </p:ext>
            </p:extLst>
          </p:nvPr>
        </p:nvGraphicFramePr>
        <p:xfrm>
          <a:off x="221087" y="2492896"/>
          <a:ext cx="8640960" cy="38753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9965">
                  <a:extLst>
                    <a:ext uri="{9D8B030D-6E8A-4147-A177-3AD203B41FA5}">
                      <a16:colId xmlns:a16="http://schemas.microsoft.com/office/drawing/2014/main" val="454010881"/>
                    </a:ext>
                  </a:extLst>
                </a:gridCol>
                <a:gridCol w="2161068">
                  <a:extLst>
                    <a:ext uri="{9D8B030D-6E8A-4147-A177-3AD203B41FA5}">
                      <a16:colId xmlns:a16="http://schemas.microsoft.com/office/drawing/2014/main" val="1917051084"/>
                    </a:ext>
                  </a:extLst>
                </a:gridCol>
                <a:gridCol w="2635860">
                  <a:extLst>
                    <a:ext uri="{9D8B030D-6E8A-4147-A177-3AD203B41FA5}">
                      <a16:colId xmlns:a16="http://schemas.microsoft.com/office/drawing/2014/main" val="1008128745"/>
                    </a:ext>
                  </a:extLst>
                </a:gridCol>
                <a:gridCol w="3234067">
                  <a:extLst>
                    <a:ext uri="{9D8B030D-6E8A-4147-A177-3AD203B41FA5}">
                      <a16:colId xmlns:a16="http://schemas.microsoft.com/office/drawing/2014/main" val="183094283"/>
                    </a:ext>
                  </a:extLst>
                </a:gridCol>
              </a:tblGrid>
              <a:tr h="143606">
                <a:tc rowSpan="2"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osób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bezrobotnych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56175"/>
                  </a:ext>
                </a:extLst>
              </a:tr>
              <a:tr h="9286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uczestniczących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programach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kończących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programach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zatrudnionych po zakończeniu udziału w programach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975894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652 314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607 361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340 064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9517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684 624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651 245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346 485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42533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788 674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759 262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411 153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93482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302 002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382 266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212 854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168449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428 298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378 534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230 426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30840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460 773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458 250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290 310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597562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442 187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412 506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314 542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850648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484 337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360 530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273 614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00491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450 342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369 157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290 682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690541"/>
                  </a:ext>
                </a:extLst>
              </a:tr>
            </a:tbl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F927ADE9-9E23-4100-8886-FFE2C784018A}"/>
              </a:ext>
            </a:extLst>
          </p:cNvPr>
          <p:cNvSpPr/>
          <p:nvPr/>
        </p:nvSpPr>
        <p:spPr>
          <a:xfrm>
            <a:off x="107504" y="148478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LICZBA OSÓB BEZROBOTNYCH UCZESTNICZĄCYCH, KOŃCZĄCYCH UDZIAŁ I ZATRUDNIONYCH PO ZAKOŃCZENIU UDZIAŁU W PROGRAMACH AKTYWIZUJĄCYCH W LATACH 2008–2016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893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D67678E-B67E-4801-85E0-8990B28EE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65399"/>
              </p:ext>
            </p:extLst>
          </p:nvPr>
        </p:nvGraphicFramePr>
        <p:xfrm>
          <a:off x="483237" y="2020775"/>
          <a:ext cx="8177523" cy="45251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0031">
                  <a:extLst>
                    <a:ext uri="{9D8B030D-6E8A-4147-A177-3AD203B41FA5}">
                      <a16:colId xmlns:a16="http://schemas.microsoft.com/office/drawing/2014/main" val="2129169303"/>
                    </a:ext>
                  </a:extLst>
                </a:gridCol>
                <a:gridCol w="736088">
                  <a:extLst>
                    <a:ext uri="{9D8B030D-6E8A-4147-A177-3AD203B41FA5}">
                      <a16:colId xmlns:a16="http://schemas.microsoft.com/office/drawing/2014/main" val="167302550"/>
                    </a:ext>
                  </a:extLst>
                </a:gridCol>
                <a:gridCol w="736088">
                  <a:extLst>
                    <a:ext uri="{9D8B030D-6E8A-4147-A177-3AD203B41FA5}">
                      <a16:colId xmlns:a16="http://schemas.microsoft.com/office/drawing/2014/main" val="3036000338"/>
                    </a:ext>
                  </a:extLst>
                </a:gridCol>
                <a:gridCol w="621788">
                  <a:extLst>
                    <a:ext uri="{9D8B030D-6E8A-4147-A177-3AD203B41FA5}">
                      <a16:colId xmlns:a16="http://schemas.microsoft.com/office/drawing/2014/main" val="2250362019"/>
                    </a:ext>
                  </a:extLst>
                </a:gridCol>
                <a:gridCol w="736088">
                  <a:extLst>
                    <a:ext uri="{9D8B030D-6E8A-4147-A177-3AD203B41FA5}">
                      <a16:colId xmlns:a16="http://schemas.microsoft.com/office/drawing/2014/main" val="2435864258"/>
                    </a:ext>
                  </a:extLst>
                </a:gridCol>
                <a:gridCol w="1407600">
                  <a:extLst>
                    <a:ext uri="{9D8B030D-6E8A-4147-A177-3AD203B41FA5}">
                      <a16:colId xmlns:a16="http://schemas.microsoft.com/office/drawing/2014/main" val="772898247"/>
                    </a:ext>
                  </a:extLst>
                </a:gridCol>
                <a:gridCol w="1407600">
                  <a:extLst>
                    <a:ext uri="{9D8B030D-6E8A-4147-A177-3AD203B41FA5}">
                      <a16:colId xmlns:a16="http://schemas.microsoft.com/office/drawing/2014/main" val="575120796"/>
                    </a:ext>
                  </a:extLst>
                </a:gridCol>
                <a:gridCol w="858960">
                  <a:extLst>
                    <a:ext uri="{9D8B030D-6E8A-4147-A177-3AD203B41FA5}">
                      <a16:colId xmlns:a16="http://schemas.microsoft.com/office/drawing/2014/main" val="3415435244"/>
                    </a:ext>
                  </a:extLst>
                </a:gridCol>
                <a:gridCol w="1133280">
                  <a:extLst>
                    <a:ext uri="{9D8B030D-6E8A-4147-A177-3AD203B41FA5}">
                      <a16:colId xmlns:a16="http://schemas.microsoft.com/office/drawing/2014/main" val="3969786710"/>
                    </a:ext>
                  </a:extLst>
                </a:gridCol>
              </a:tblGrid>
              <a:tr h="239685">
                <a:tc rowSpan="2"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Podstawowe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formy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aktywizacji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zawodowej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636739"/>
                  </a:ext>
                </a:extLst>
              </a:tr>
              <a:tr h="17819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Szkolenia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interwencyjne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Roboty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Staże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podejmowania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działalności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gospodarczej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Doposażenie lub wyposażenie stanowiska pracy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ykonywanie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społecznie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użytecznych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dorosłych do zawodu w miejscu pracy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170470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068887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874001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23,1%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42272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36,6%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399706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41,3%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16161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42,1%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148712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49,7%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841215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49,6%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225569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indent="-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13,8%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12,6%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7,8%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50,6%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020142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A1E02401-F95B-4F8D-813C-0AD6AAA4BFE6}"/>
              </a:ext>
            </a:extLst>
          </p:cNvPr>
          <p:cNvSpPr/>
          <p:nvPr/>
        </p:nvSpPr>
        <p:spPr>
          <a:xfrm>
            <a:off x="179508" y="1404065"/>
            <a:ext cx="8784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BEZROBOTNYCH ROZPOCZYNAJĄCYCH UDZIAŁ W PODSTAWOWYCH FORMACH AKTYWIZACJI W POLSCE W LATACH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2008–2016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85737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4044</TotalTime>
  <Words>1367</Words>
  <Application>Microsoft Office PowerPoint</Application>
  <PresentationFormat>Pokaz na ekranie (4:3)</PresentationFormat>
  <Paragraphs>592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Garamond</vt:lpstr>
      <vt:lpstr>Times New Roman</vt:lpstr>
      <vt:lpstr>Trebuchet MS</vt:lpstr>
      <vt:lpstr>Wingdings</vt:lpstr>
      <vt:lpstr>Motyw pakietu Office</vt:lpstr>
      <vt:lpstr>Zróżnicowanie województw według efektywności form aktywizacji zawodowej w latach 2008–2016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Beata</dc:creator>
  <cp:lastModifiedBy>Beata Bieszk-Stolorz</cp:lastModifiedBy>
  <cp:revision>700</cp:revision>
  <cp:lastPrinted>2017-11-03T12:43:46Z</cp:lastPrinted>
  <dcterms:created xsi:type="dcterms:W3CDTF">2011-08-15T20:26:05Z</dcterms:created>
  <dcterms:modified xsi:type="dcterms:W3CDTF">2018-07-03T14:35:40Z</dcterms:modified>
</cp:coreProperties>
</file>