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3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83" r:id="rId17"/>
    <p:sldId id="276" r:id="rId18"/>
    <p:sldId id="277" r:id="rId19"/>
    <p:sldId id="278" r:id="rId20"/>
    <p:sldId id="279" r:id="rId21"/>
    <p:sldId id="280" r:id="rId22"/>
    <p:sldId id="281" r:id="rId23"/>
    <p:sldId id="275" r:id="rId24"/>
    <p:sldId id="265" r:id="rId25"/>
    <p:sldId id="264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2597FF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0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PULPIT\Doktoranci_doktoranckie\OTWARTE%20PRZEWODY\KAWKA\BAZA_KAWKA\GOTOWE\Zmienne\Spo&#322;eczno-instytucjonalny\S+I8%20z%20luk&#261;%202004-2007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l-PL" sz="1300" dirty="0" smtClean="0">
                <a:solidFill>
                  <a:schemeClr val="bg1"/>
                </a:solidFill>
              </a:rPr>
              <a:t>Wydatki budżetu na pomoc (opiekę) społeczną na mieszkańca w latach 2002-2016</a:t>
            </a:r>
            <a:endParaRPr lang="pl-PL" sz="13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2784716146592798"/>
          <c:y val="3.6478424591628353E-2"/>
        </c:manualLayout>
      </c:layout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mieszk'!$C$2:$Q$2</c:f>
              <c:numCache>
                <c:formatCode>0.0</c:formatCode>
                <c:ptCount val="15"/>
                <c:pt idx="0">
                  <c:v>188.74796610985405</c:v>
                </c:pt>
                <c:pt idx="1">
                  <c:v>163.96487357882225</c:v>
                </c:pt>
                <c:pt idx="6">
                  <c:v>353.44067611506887</c:v>
                </c:pt>
                <c:pt idx="7">
                  <c:v>384.7278473571464</c:v>
                </c:pt>
                <c:pt idx="8">
                  <c:v>468.86336355529124</c:v>
                </c:pt>
                <c:pt idx="9">
                  <c:v>526.89154904350846</c:v>
                </c:pt>
                <c:pt idx="10">
                  <c:v>500.34888977795572</c:v>
                </c:pt>
                <c:pt idx="11">
                  <c:v>506.22915038767462</c:v>
                </c:pt>
                <c:pt idx="12">
                  <c:v>508.55380562802372</c:v>
                </c:pt>
                <c:pt idx="13">
                  <c:v>512.57325687607852</c:v>
                </c:pt>
                <c:pt idx="14">
                  <c:v>879.31776505610253</c:v>
                </c:pt>
              </c:numCache>
            </c:numRef>
          </c:val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mieszk'!$C$3:$Q$3</c:f>
              <c:numCache>
                <c:formatCode>0.0</c:formatCode>
                <c:ptCount val="15"/>
                <c:pt idx="0">
                  <c:v>120.52414082145846</c:v>
                </c:pt>
                <c:pt idx="1">
                  <c:v>113.15530615613125</c:v>
                </c:pt>
                <c:pt idx="6">
                  <c:v>338.15615131578949</c:v>
                </c:pt>
                <c:pt idx="7">
                  <c:v>320.6067793621587</c:v>
                </c:pt>
                <c:pt idx="8">
                  <c:v>332.00401123678574</c:v>
                </c:pt>
                <c:pt idx="9">
                  <c:v>311.99843021973965</c:v>
                </c:pt>
                <c:pt idx="10">
                  <c:v>308.82531091462511</c:v>
                </c:pt>
                <c:pt idx="11">
                  <c:v>335.17339759729504</c:v>
                </c:pt>
                <c:pt idx="12">
                  <c:v>338.27099608958395</c:v>
                </c:pt>
                <c:pt idx="13">
                  <c:v>360.85197421548474</c:v>
                </c:pt>
                <c:pt idx="14">
                  <c:v>860.33750758377357</c:v>
                </c:pt>
              </c:numCache>
            </c:numRef>
          </c:val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mieszk'!$C$4:$Q$4</c:f>
              <c:numCache>
                <c:formatCode>0.0</c:formatCode>
                <c:ptCount val="15"/>
                <c:pt idx="0">
                  <c:v>172.29121561668146</c:v>
                </c:pt>
                <c:pt idx="1">
                  <c:v>175.72132024977699</c:v>
                </c:pt>
                <c:pt idx="6">
                  <c:v>508.85594039614779</c:v>
                </c:pt>
                <c:pt idx="7">
                  <c:v>548.15295010052978</c:v>
                </c:pt>
                <c:pt idx="8">
                  <c:v>588.86626700525949</c:v>
                </c:pt>
                <c:pt idx="9">
                  <c:v>584.79181143684434</c:v>
                </c:pt>
                <c:pt idx="10">
                  <c:v>597.28423744292252</c:v>
                </c:pt>
                <c:pt idx="11">
                  <c:v>615.16591107078034</c:v>
                </c:pt>
                <c:pt idx="12">
                  <c:v>637.62486506199843</c:v>
                </c:pt>
                <c:pt idx="13">
                  <c:v>658.53303528981553</c:v>
                </c:pt>
                <c:pt idx="14">
                  <c:v>1203.7192958525345</c:v>
                </c:pt>
              </c:numCache>
            </c:numRef>
          </c:val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mieszk'!$C$5:$Q$5</c:f>
              <c:numCache>
                <c:formatCode>0.0</c:formatCode>
                <c:ptCount val="15"/>
                <c:pt idx="0">
                  <c:v>132.63182994958441</c:v>
                </c:pt>
                <c:pt idx="1">
                  <c:v>125.86830827834841</c:v>
                </c:pt>
                <c:pt idx="6">
                  <c:v>418.22077759027985</c:v>
                </c:pt>
                <c:pt idx="7">
                  <c:v>451.07462463875282</c:v>
                </c:pt>
                <c:pt idx="8">
                  <c:v>464.20641116818103</c:v>
                </c:pt>
                <c:pt idx="9">
                  <c:v>448.37947793538228</c:v>
                </c:pt>
                <c:pt idx="10">
                  <c:v>421.1476422923613</c:v>
                </c:pt>
                <c:pt idx="11">
                  <c:v>438.10681168916278</c:v>
                </c:pt>
                <c:pt idx="12">
                  <c:v>429.04653707230563</c:v>
                </c:pt>
                <c:pt idx="13">
                  <c:v>431.22664348054326</c:v>
                </c:pt>
                <c:pt idx="14">
                  <c:v>983.9392476283939</c:v>
                </c:pt>
              </c:numCache>
            </c:numRef>
          </c:val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mieszk'!$C$6:$Q$6</c:f>
              <c:numCache>
                <c:formatCode>0.0</c:formatCode>
                <c:ptCount val="15"/>
                <c:pt idx="0">
                  <c:v>155.86220989636558</c:v>
                </c:pt>
                <c:pt idx="1">
                  <c:v>157.150129795212</c:v>
                </c:pt>
                <c:pt idx="6">
                  <c:v>428.40212465373958</c:v>
                </c:pt>
                <c:pt idx="7">
                  <c:v>446.28400630482452</c:v>
                </c:pt>
                <c:pt idx="8">
                  <c:v>471.16061564715147</c:v>
                </c:pt>
                <c:pt idx="9">
                  <c:v>477.33636100513093</c:v>
                </c:pt>
                <c:pt idx="10">
                  <c:v>450.38418814775446</c:v>
                </c:pt>
                <c:pt idx="11">
                  <c:v>456.2227004498543</c:v>
                </c:pt>
                <c:pt idx="12">
                  <c:v>465.46271347498987</c:v>
                </c:pt>
                <c:pt idx="13">
                  <c:v>492.20278747026168</c:v>
                </c:pt>
                <c:pt idx="14">
                  <c:v>1039.792289800828</c:v>
                </c:pt>
              </c:numCache>
            </c:numRef>
          </c:val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mieszk'!$C$7:$Q$7</c:f>
              <c:numCache>
                <c:formatCode>0.0</c:formatCode>
                <c:ptCount val="15"/>
                <c:pt idx="0">
                  <c:v>145.3747306034482</c:v>
                </c:pt>
                <c:pt idx="1">
                  <c:v>135.02227821243878</c:v>
                </c:pt>
                <c:pt idx="6">
                  <c:v>407.67597869674211</c:v>
                </c:pt>
                <c:pt idx="7">
                  <c:v>436.45562988705473</c:v>
                </c:pt>
                <c:pt idx="8">
                  <c:v>475.35656608328304</c:v>
                </c:pt>
                <c:pt idx="9">
                  <c:v>444.34045192999281</c:v>
                </c:pt>
                <c:pt idx="10">
                  <c:v>452.41753579952251</c:v>
                </c:pt>
                <c:pt idx="11">
                  <c:v>454.43228021978018</c:v>
                </c:pt>
                <c:pt idx="12">
                  <c:v>453.31977662214871</c:v>
                </c:pt>
                <c:pt idx="13">
                  <c:v>481.82181828853135</c:v>
                </c:pt>
                <c:pt idx="14">
                  <c:v>1069.98173938541</c:v>
                </c:pt>
              </c:numCache>
            </c:numRef>
          </c:val>
        </c:ser>
        <c:ser>
          <c:idx val="6"/>
          <c:order val="6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mieszk'!$C$8:$Q$8</c:f>
              <c:numCache>
                <c:formatCode>0.0</c:formatCode>
                <c:ptCount val="15"/>
                <c:pt idx="0">
                  <c:v>186.95400037474238</c:v>
                </c:pt>
                <c:pt idx="1">
                  <c:v>192.9142730608628</c:v>
                </c:pt>
                <c:pt idx="6">
                  <c:v>373.17887869717725</c:v>
                </c:pt>
                <c:pt idx="7">
                  <c:v>391.86265130241134</c:v>
                </c:pt>
                <c:pt idx="8">
                  <c:v>416.06051447248461</c:v>
                </c:pt>
                <c:pt idx="9">
                  <c:v>422.48993809809537</c:v>
                </c:pt>
                <c:pt idx="10">
                  <c:v>446.33844153782672</c:v>
                </c:pt>
                <c:pt idx="11">
                  <c:v>478.7734977335121</c:v>
                </c:pt>
                <c:pt idx="12">
                  <c:v>512.81121153598519</c:v>
                </c:pt>
                <c:pt idx="13">
                  <c:v>470.76446112444108</c:v>
                </c:pt>
                <c:pt idx="14">
                  <c:v>885.58785550308301</c:v>
                </c:pt>
              </c:numCache>
            </c:numRef>
          </c:val>
        </c:ser>
        <c:ser>
          <c:idx val="7"/>
          <c:order val="7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mieszk'!$C$9:$Q$9</c:f>
              <c:numCache>
                <c:formatCode>0.0</c:formatCode>
                <c:ptCount val="15"/>
                <c:pt idx="0">
                  <c:v>235.1918310892822</c:v>
                </c:pt>
                <c:pt idx="1">
                  <c:v>225.87705359929632</c:v>
                </c:pt>
                <c:pt idx="6">
                  <c:v>420.78954500523315</c:v>
                </c:pt>
                <c:pt idx="7">
                  <c:v>406.77342391622284</c:v>
                </c:pt>
                <c:pt idx="8">
                  <c:v>424.86342631638934</c:v>
                </c:pt>
                <c:pt idx="9">
                  <c:v>432.06458369147902</c:v>
                </c:pt>
                <c:pt idx="10">
                  <c:v>455.7814669778698</c:v>
                </c:pt>
                <c:pt idx="11">
                  <c:v>468.64288206822613</c:v>
                </c:pt>
                <c:pt idx="12">
                  <c:v>494.61870697945506</c:v>
                </c:pt>
                <c:pt idx="13">
                  <c:v>520.19174681463255</c:v>
                </c:pt>
                <c:pt idx="14">
                  <c:v>939.41664057191792</c:v>
                </c:pt>
              </c:numCache>
            </c:numRef>
          </c:val>
        </c:ser>
        <c:ser>
          <c:idx val="8"/>
          <c:order val="8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mieszk'!$C$10:$Q$10</c:f>
              <c:numCache>
                <c:formatCode>0.0</c:formatCode>
                <c:ptCount val="15"/>
                <c:pt idx="0">
                  <c:v>190.56600831600841</c:v>
                </c:pt>
                <c:pt idx="1">
                  <c:v>177.94060961558606</c:v>
                </c:pt>
                <c:pt idx="6">
                  <c:v>440.1707083687341</c:v>
                </c:pt>
                <c:pt idx="7">
                  <c:v>466.18143576017115</c:v>
                </c:pt>
                <c:pt idx="8">
                  <c:v>483.06707993811222</c:v>
                </c:pt>
                <c:pt idx="9">
                  <c:v>497.82282302069405</c:v>
                </c:pt>
                <c:pt idx="10">
                  <c:v>515.40491686460791</c:v>
                </c:pt>
                <c:pt idx="11">
                  <c:v>524.08239606013512</c:v>
                </c:pt>
                <c:pt idx="12">
                  <c:v>543.67620258440979</c:v>
                </c:pt>
                <c:pt idx="13">
                  <c:v>556.02094540891028</c:v>
                </c:pt>
                <c:pt idx="14">
                  <c:v>1033.3879939840265</c:v>
                </c:pt>
              </c:numCache>
            </c:numRef>
          </c:val>
        </c:ser>
        <c:ser>
          <c:idx val="9"/>
          <c:order val="9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mieszk'!$C$11:$Q$11</c:f>
              <c:numCache>
                <c:formatCode>0.0</c:formatCode>
                <c:ptCount val="15"/>
                <c:pt idx="0">
                  <c:v>223.08803841676385</c:v>
                </c:pt>
                <c:pt idx="1">
                  <c:v>217.40841367221745</c:v>
                </c:pt>
                <c:pt idx="6">
                  <c:v>421.24795464650953</c:v>
                </c:pt>
                <c:pt idx="7">
                  <c:v>429.19330706319693</c:v>
                </c:pt>
                <c:pt idx="8">
                  <c:v>449.88139449809745</c:v>
                </c:pt>
                <c:pt idx="9">
                  <c:v>444.3522049095987</c:v>
                </c:pt>
                <c:pt idx="10">
                  <c:v>447.59307658190403</c:v>
                </c:pt>
                <c:pt idx="11">
                  <c:v>469.5439526926512</c:v>
                </c:pt>
                <c:pt idx="12">
                  <c:v>466.48606024276916</c:v>
                </c:pt>
                <c:pt idx="13">
                  <c:v>474.18731068542348</c:v>
                </c:pt>
                <c:pt idx="14">
                  <c:v>959.53743562556792</c:v>
                </c:pt>
              </c:numCache>
            </c:numRef>
          </c:val>
        </c:ser>
        <c:ser>
          <c:idx val="10"/>
          <c:order val="10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mieszk'!$C$12:$Q$12</c:f>
              <c:numCache>
                <c:formatCode>0.0</c:formatCode>
                <c:ptCount val="15"/>
                <c:pt idx="0">
                  <c:v>128.82677082233721</c:v>
                </c:pt>
                <c:pt idx="1">
                  <c:v>124.42684989429175</c:v>
                </c:pt>
                <c:pt idx="6">
                  <c:v>351.19169341807589</c:v>
                </c:pt>
                <c:pt idx="7">
                  <c:v>370.93927880960126</c:v>
                </c:pt>
                <c:pt idx="8">
                  <c:v>376.88595448261174</c:v>
                </c:pt>
                <c:pt idx="9">
                  <c:v>403.20304458598724</c:v>
                </c:pt>
                <c:pt idx="10">
                  <c:v>432.571381104034</c:v>
                </c:pt>
                <c:pt idx="11">
                  <c:v>442.6826520994004</c:v>
                </c:pt>
                <c:pt idx="12">
                  <c:v>463.79173614832257</c:v>
                </c:pt>
                <c:pt idx="13">
                  <c:v>472.5072866802621</c:v>
                </c:pt>
                <c:pt idx="14">
                  <c:v>974.96959479956649</c:v>
                </c:pt>
              </c:numCache>
            </c:numRef>
          </c:val>
        </c:ser>
        <c:ser>
          <c:idx val="11"/>
          <c:order val="11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mieszk'!$C$13:$Q$13</c:f>
              <c:numCache>
                <c:formatCode>0.0</c:formatCode>
                <c:ptCount val="15"/>
                <c:pt idx="0">
                  <c:v>121.31639722863741</c:v>
                </c:pt>
                <c:pt idx="1">
                  <c:v>128.64662273476094</c:v>
                </c:pt>
                <c:pt idx="6">
                  <c:v>376.4913755817135</c:v>
                </c:pt>
                <c:pt idx="7">
                  <c:v>399.24611795292793</c:v>
                </c:pt>
                <c:pt idx="8">
                  <c:v>412.55729191399558</c:v>
                </c:pt>
                <c:pt idx="9">
                  <c:v>427.31267237969678</c:v>
                </c:pt>
                <c:pt idx="10">
                  <c:v>441.04744927536251</c:v>
                </c:pt>
                <c:pt idx="11">
                  <c:v>416.829957537155</c:v>
                </c:pt>
                <c:pt idx="12">
                  <c:v>435.18219748177603</c:v>
                </c:pt>
                <c:pt idx="13">
                  <c:v>397.88145536783293</c:v>
                </c:pt>
                <c:pt idx="14">
                  <c:v>898.48847475689422</c:v>
                </c:pt>
              </c:numCache>
            </c:numRef>
          </c:val>
        </c:ser>
        <c:ser>
          <c:idx val="12"/>
          <c:order val="12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mieszk'!$C$14:$Q$14</c:f>
              <c:numCache>
                <c:formatCode>0.0</c:formatCode>
                <c:ptCount val="15"/>
                <c:pt idx="0">
                  <c:v>161.62156482379558</c:v>
                </c:pt>
                <c:pt idx="1">
                  <c:v>153.65762987012997</c:v>
                </c:pt>
                <c:pt idx="6">
                  <c:v>405.7150295958059</c:v>
                </c:pt>
                <c:pt idx="7">
                  <c:v>457.08653355989787</c:v>
                </c:pt>
                <c:pt idx="8">
                  <c:v>463.748491554054</c:v>
                </c:pt>
                <c:pt idx="9">
                  <c:v>449.57578348062543</c:v>
                </c:pt>
                <c:pt idx="10">
                  <c:v>464.78376962457327</c:v>
                </c:pt>
                <c:pt idx="11">
                  <c:v>486.72878149810134</c:v>
                </c:pt>
                <c:pt idx="12">
                  <c:v>513.32772450929292</c:v>
                </c:pt>
                <c:pt idx="13">
                  <c:v>533.35643881118847</c:v>
                </c:pt>
                <c:pt idx="14">
                  <c:v>966.82033250795894</c:v>
                </c:pt>
              </c:numCache>
            </c:numRef>
          </c:val>
        </c:ser>
        <c:ser>
          <c:idx val="13"/>
          <c:order val="13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mieszk'!$C$15:$Q$15</c:f>
              <c:numCache>
                <c:formatCode>0.0</c:formatCode>
                <c:ptCount val="15"/>
                <c:pt idx="0">
                  <c:v>211.88672312777521</c:v>
                </c:pt>
                <c:pt idx="1">
                  <c:v>226.71890978358945</c:v>
                </c:pt>
                <c:pt idx="6">
                  <c:v>402.61254548386654</c:v>
                </c:pt>
                <c:pt idx="7">
                  <c:v>400.36056200609244</c:v>
                </c:pt>
                <c:pt idx="8">
                  <c:v>430.20511987503744</c:v>
                </c:pt>
                <c:pt idx="9">
                  <c:v>422.26602966991857</c:v>
                </c:pt>
                <c:pt idx="10">
                  <c:v>443.96904277633922</c:v>
                </c:pt>
                <c:pt idx="11">
                  <c:v>453.30791982963433</c:v>
                </c:pt>
                <c:pt idx="12">
                  <c:v>435.35545492857437</c:v>
                </c:pt>
                <c:pt idx="13">
                  <c:v>437.42162917667599</c:v>
                </c:pt>
                <c:pt idx="14">
                  <c:v>852.72005450507061</c:v>
                </c:pt>
              </c:numCache>
            </c:numRef>
          </c:val>
        </c:ser>
        <c:ser>
          <c:idx val="14"/>
          <c:order val="14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mieszk'!$C$16:$Q$16</c:f>
              <c:numCache>
                <c:formatCode>0.0</c:formatCode>
                <c:ptCount val="15"/>
                <c:pt idx="0">
                  <c:v>111.10614192009541</c:v>
                </c:pt>
                <c:pt idx="1">
                  <c:v>112.32524084778412</c:v>
                </c:pt>
                <c:pt idx="6">
                  <c:v>407.15884298937272</c:v>
                </c:pt>
                <c:pt idx="7">
                  <c:v>404.19834747200514</c:v>
                </c:pt>
                <c:pt idx="8">
                  <c:v>454.34154819863681</c:v>
                </c:pt>
                <c:pt idx="9">
                  <c:v>397.87714308502171</c:v>
                </c:pt>
                <c:pt idx="10">
                  <c:v>409.41529117876672</c:v>
                </c:pt>
                <c:pt idx="11">
                  <c:v>386.0806922719529</c:v>
                </c:pt>
                <c:pt idx="12">
                  <c:v>407.15769922480644</c:v>
                </c:pt>
                <c:pt idx="13">
                  <c:v>403.74610383608069</c:v>
                </c:pt>
                <c:pt idx="14">
                  <c:v>941.12513912117993</c:v>
                </c:pt>
              </c:numCache>
            </c:numRef>
          </c:val>
        </c:ser>
        <c:ser>
          <c:idx val="15"/>
          <c:order val="15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mieszk'!$C$17:$Q$17</c:f>
              <c:numCache>
                <c:formatCode>0.0</c:formatCode>
                <c:ptCount val="15"/>
                <c:pt idx="0">
                  <c:v>187.0847756976334</c:v>
                </c:pt>
                <c:pt idx="1">
                  <c:v>181.71253929444623</c:v>
                </c:pt>
                <c:pt idx="6">
                  <c:v>419.07265447492381</c:v>
                </c:pt>
                <c:pt idx="7">
                  <c:v>410.3940639873083</c:v>
                </c:pt>
                <c:pt idx="8">
                  <c:v>427.32258072407046</c:v>
                </c:pt>
                <c:pt idx="9">
                  <c:v>433.49521563981045</c:v>
                </c:pt>
                <c:pt idx="10">
                  <c:v>455.07852414418477</c:v>
                </c:pt>
                <c:pt idx="11">
                  <c:v>450.73446116397434</c:v>
                </c:pt>
                <c:pt idx="12">
                  <c:v>495.0858268733852</c:v>
                </c:pt>
                <c:pt idx="13">
                  <c:v>501.08180317460318</c:v>
                </c:pt>
                <c:pt idx="14">
                  <c:v>1071.3469691923401</c:v>
                </c:pt>
              </c:numCache>
            </c:numRef>
          </c:val>
        </c:ser>
        <c:ser>
          <c:idx val="16"/>
          <c:order val="16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mieszk'!$C$18:$Q$18</c:f>
              <c:numCache>
                <c:formatCode>0.0</c:formatCode>
                <c:ptCount val="15"/>
                <c:pt idx="0">
                  <c:v>191.94050851641569</c:v>
                </c:pt>
                <c:pt idx="1">
                  <c:v>176.83140251417311</c:v>
                </c:pt>
                <c:pt idx="6">
                  <c:v>407.59338349514564</c:v>
                </c:pt>
                <c:pt idx="7">
                  <c:v>425.55542706333972</c:v>
                </c:pt>
                <c:pt idx="8">
                  <c:v>458.90721017028204</c:v>
                </c:pt>
                <c:pt idx="9">
                  <c:v>426.77743193354871</c:v>
                </c:pt>
                <c:pt idx="10">
                  <c:v>458.95916857535502</c:v>
                </c:pt>
                <c:pt idx="11">
                  <c:v>455.24190421892814</c:v>
                </c:pt>
                <c:pt idx="12">
                  <c:v>489.60563405797103</c:v>
                </c:pt>
                <c:pt idx="13">
                  <c:v>477.39558019713274</c:v>
                </c:pt>
                <c:pt idx="14">
                  <c:v>1116.0671326164868</c:v>
                </c:pt>
              </c:numCache>
            </c:numRef>
          </c:val>
        </c:ser>
        <c:ser>
          <c:idx val="17"/>
          <c:order val="17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mieszk'!$C$19:$Q$19</c:f>
              <c:numCache>
                <c:formatCode>0.0</c:formatCode>
                <c:ptCount val="15"/>
                <c:pt idx="0">
                  <c:v>269.07082779991163</c:v>
                </c:pt>
                <c:pt idx="1">
                  <c:v>315.48653344917409</c:v>
                </c:pt>
                <c:pt idx="6">
                  <c:v>577.10785095320625</c:v>
                </c:pt>
                <c:pt idx="7">
                  <c:v>570.29940948275839</c:v>
                </c:pt>
                <c:pt idx="8">
                  <c:v>740.34833757421552</c:v>
                </c:pt>
                <c:pt idx="9">
                  <c:v>757.04037663986492</c:v>
                </c:pt>
                <c:pt idx="10">
                  <c:v>772.33714468085077</c:v>
                </c:pt>
                <c:pt idx="11">
                  <c:v>833.68631782945761</c:v>
                </c:pt>
                <c:pt idx="12">
                  <c:v>815.87028436018954</c:v>
                </c:pt>
                <c:pt idx="13">
                  <c:v>848.80771241830041</c:v>
                </c:pt>
                <c:pt idx="14">
                  <c:v>1617.2883282141283</c:v>
                </c:pt>
              </c:numCache>
            </c:numRef>
          </c:val>
        </c:ser>
        <c:ser>
          <c:idx val="18"/>
          <c:order val="18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mieszk'!$C$20:$Q$20</c:f>
              <c:numCache>
                <c:formatCode>0.0</c:formatCode>
                <c:ptCount val="15"/>
                <c:pt idx="0">
                  <c:v>218.29344073647863</c:v>
                </c:pt>
                <c:pt idx="1">
                  <c:v>205.70109636468561</c:v>
                </c:pt>
                <c:pt idx="6">
                  <c:v>518.2950938032975</c:v>
                </c:pt>
                <c:pt idx="7">
                  <c:v>516.5962656072644</c:v>
                </c:pt>
                <c:pt idx="8">
                  <c:v>544.57971468144058</c:v>
                </c:pt>
                <c:pt idx="9">
                  <c:v>547.08698201936375</c:v>
                </c:pt>
                <c:pt idx="10">
                  <c:v>603.01679501385058</c:v>
                </c:pt>
                <c:pt idx="11">
                  <c:v>613.86954697986573</c:v>
                </c:pt>
                <c:pt idx="12">
                  <c:v>654.30238873239432</c:v>
                </c:pt>
                <c:pt idx="13">
                  <c:v>652.46658245813251</c:v>
                </c:pt>
                <c:pt idx="14">
                  <c:v>1271.7526927470017</c:v>
                </c:pt>
              </c:numCache>
            </c:numRef>
          </c:val>
        </c:ser>
        <c:ser>
          <c:idx val="19"/>
          <c:order val="19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mieszk'!$C$21:$Q$21</c:f>
              <c:numCache>
                <c:formatCode>0.0</c:formatCode>
                <c:ptCount val="15"/>
                <c:pt idx="0">
                  <c:v>202.74454117311242</c:v>
                </c:pt>
                <c:pt idx="1">
                  <c:v>223.13906183166191</c:v>
                </c:pt>
                <c:pt idx="6">
                  <c:v>649.4202239200423</c:v>
                </c:pt>
                <c:pt idx="7">
                  <c:v>672.00754838086948</c:v>
                </c:pt>
                <c:pt idx="8">
                  <c:v>716.40855271306759</c:v>
                </c:pt>
                <c:pt idx="9">
                  <c:v>722.88192809053146</c:v>
                </c:pt>
                <c:pt idx="10">
                  <c:v>771.88731460134488</c:v>
                </c:pt>
                <c:pt idx="11">
                  <c:v>819.0235147797531</c:v>
                </c:pt>
                <c:pt idx="12">
                  <c:v>839.53379748062002</c:v>
                </c:pt>
                <c:pt idx="13">
                  <c:v>820.9280169930172</c:v>
                </c:pt>
                <c:pt idx="14">
                  <c:v>1461.7321016449791</c:v>
                </c:pt>
              </c:numCache>
            </c:numRef>
          </c:val>
        </c:ser>
        <c:ser>
          <c:idx val="20"/>
          <c:order val="20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mieszk'!$C$22:$Q$22</c:f>
              <c:numCache>
                <c:formatCode>0.0</c:formatCode>
                <c:ptCount val="15"/>
                <c:pt idx="0">
                  <c:v>176.86634920634921</c:v>
                </c:pt>
                <c:pt idx="1">
                  <c:v>218.87315823190252</c:v>
                </c:pt>
                <c:pt idx="6">
                  <c:v>777.72684905053131</c:v>
                </c:pt>
                <c:pt idx="7">
                  <c:v>768.03631477309307</c:v>
                </c:pt>
                <c:pt idx="8">
                  <c:v>1013.086191979792</c:v>
                </c:pt>
                <c:pt idx="9">
                  <c:v>787.81321080741407</c:v>
                </c:pt>
                <c:pt idx="10">
                  <c:v>806.36529226901291</c:v>
                </c:pt>
                <c:pt idx="11">
                  <c:v>821.03846080609333</c:v>
                </c:pt>
                <c:pt idx="12">
                  <c:v>853.93600885515468</c:v>
                </c:pt>
                <c:pt idx="13">
                  <c:v>892.24101241642791</c:v>
                </c:pt>
                <c:pt idx="14">
                  <c:v>1564.0736599423631</c:v>
                </c:pt>
              </c:numCache>
            </c:numRef>
          </c:val>
        </c:ser>
        <c:ser>
          <c:idx val="21"/>
          <c:order val="21"/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mieszk'!$C$23:$Q$23</c:f>
              <c:numCache>
                <c:formatCode>0.0</c:formatCode>
                <c:ptCount val="15"/>
                <c:pt idx="0">
                  <c:v>203.30424754949081</c:v>
                </c:pt>
                <c:pt idx="1">
                  <c:v>211.59069143842177</c:v>
                </c:pt>
                <c:pt idx="6">
                  <c:v>608.83739803921549</c:v>
                </c:pt>
                <c:pt idx="7">
                  <c:v>593.72573268292683</c:v>
                </c:pt>
                <c:pt idx="8">
                  <c:v>661.49165160546011</c:v>
                </c:pt>
                <c:pt idx="9">
                  <c:v>643.75394202898553</c:v>
                </c:pt>
                <c:pt idx="10">
                  <c:v>673.03963780747631</c:v>
                </c:pt>
                <c:pt idx="11">
                  <c:v>686.49230305388062</c:v>
                </c:pt>
                <c:pt idx="12">
                  <c:v>701.7838485680669</c:v>
                </c:pt>
                <c:pt idx="13">
                  <c:v>704.38170967106555</c:v>
                </c:pt>
                <c:pt idx="14">
                  <c:v>1335.5081052002397</c:v>
                </c:pt>
              </c:numCache>
            </c:numRef>
          </c:val>
        </c:ser>
        <c:ser>
          <c:idx val="22"/>
          <c:order val="22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mieszk'!$C$24:$Q$24</c:f>
              <c:numCache>
                <c:formatCode>0.0</c:formatCode>
                <c:ptCount val="15"/>
                <c:pt idx="0">
                  <c:v>158.47396816833015</c:v>
                </c:pt>
                <c:pt idx="1">
                  <c:v>173.52679173977592</c:v>
                </c:pt>
                <c:pt idx="6">
                  <c:v>521.43680161398788</c:v>
                </c:pt>
                <c:pt idx="7">
                  <c:v>562.51292515171906</c:v>
                </c:pt>
                <c:pt idx="8">
                  <c:v>619.02959616153532</c:v>
                </c:pt>
                <c:pt idx="9">
                  <c:v>621.39559648889451</c:v>
                </c:pt>
                <c:pt idx="10">
                  <c:v>639.88568366395941</c:v>
                </c:pt>
                <c:pt idx="11">
                  <c:v>626.43799892990876</c:v>
                </c:pt>
                <c:pt idx="12">
                  <c:v>631.6390014822797</c:v>
                </c:pt>
                <c:pt idx="13">
                  <c:v>587.85627130105456</c:v>
                </c:pt>
                <c:pt idx="14">
                  <c:v>1242.0175926430525</c:v>
                </c:pt>
              </c:numCache>
            </c:numRef>
          </c:val>
        </c:ser>
        <c:ser>
          <c:idx val="23"/>
          <c:order val="23"/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mieszk'!$C$25:$Q$25</c:f>
              <c:numCache>
                <c:formatCode>0.0</c:formatCode>
                <c:ptCount val="15"/>
                <c:pt idx="0">
                  <c:v>233.9619470813978</c:v>
                </c:pt>
                <c:pt idx="1">
                  <c:v>254.40957338647362</c:v>
                </c:pt>
                <c:pt idx="6">
                  <c:v>434.19711804545625</c:v>
                </c:pt>
                <c:pt idx="7">
                  <c:v>430.92162491649935</c:v>
                </c:pt>
                <c:pt idx="8">
                  <c:v>441.0103589407766</c:v>
                </c:pt>
                <c:pt idx="9">
                  <c:v>444.81695317643187</c:v>
                </c:pt>
                <c:pt idx="10">
                  <c:v>449.5861755693582</c:v>
                </c:pt>
                <c:pt idx="11">
                  <c:v>476.41206330061556</c:v>
                </c:pt>
                <c:pt idx="12">
                  <c:v>489.32959466823155</c:v>
                </c:pt>
                <c:pt idx="13">
                  <c:v>508.73985063921367</c:v>
                </c:pt>
                <c:pt idx="14">
                  <c:v>892.49067982176939</c:v>
                </c:pt>
              </c:numCache>
            </c:numRef>
          </c:val>
        </c:ser>
        <c:ser>
          <c:idx val="24"/>
          <c:order val="24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mieszk'!$C$26:$Q$26</c:f>
              <c:numCache>
                <c:formatCode>0.0</c:formatCode>
                <c:ptCount val="15"/>
                <c:pt idx="0">
                  <c:v>180.36115082201582</c:v>
                </c:pt>
                <c:pt idx="1">
                  <c:v>187.87338245866283</c:v>
                </c:pt>
                <c:pt idx="6">
                  <c:v>481.04761043446678</c:v>
                </c:pt>
                <c:pt idx="7">
                  <c:v>502.54327413479081</c:v>
                </c:pt>
                <c:pt idx="8">
                  <c:v>557.28219285714317</c:v>
                </c:pt>
                <c:pt idx="9">
                  <c:v>561.3827119404325</c:v>
                </c:pt>
                <c:pt idx="10">
                  <c:v>577.59132917119075</c:v>
                </c:pt>
                <c:pt idx="11">
                  <c:v>648.9574525200876</c:v>
                </c:pt>
                <c:pt idx="12">
                  <c:v>635.2031187159854</c:v>
                </c:pt>
                <c:pt idx="13">
                  <c:v>603.06433546949052</c:v>
                </c:pt>
                <c:pt idx="14">
                  <c:v>1121.0983275587598</c:v>
                </c:pt>
              </c:numCache>
            </c:numRef>
          </c:val>
        </c:ser>
        <c:ser>
          <c:idx val="25"/>
          <c:order val="25"/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mieszk'!$C$27:$Q$27</c:f>
              <c:numCache>
                <c:formatCode>0.0</c:formatCode>
                <c:ptCount val="15"/>
                <c:pt idx="0">
                  <c:v>149.7367768595042</c:v>
                </c:pt>
                <c:pt idx="1">
                  <c:v>159.45630865484878</c:v>
                </c:pt>
                <c:pt idx="6">
                  <c:v>450.13391614255744</c:v>
                </c:pt>
                <c:pt idx="7">
                  <c:v>436.40626744428204</c:v>
                </c:pt>
                <c:pt idx="8">
                  <c:v>475.07808838435045</c:v>
                </c:pt>
                <c:pt idx="9">
                  <c:v>477.97543983822015</c:v>
                </c:pt>
                <c:pt idx="10">
                  <c:v>487.49696317166416</c:v>
                </c:pt>
                <c:pt idx="11">
                  <c:v>505.26815561378743</c:v>
                </c:pt>
                <c:pt idx="12">
                  <c:v>515.83269818913425</c:v>
                </c:pt>
                <c:pt idx="13">
                  <c:v>526.43400280898834</c:v>
                </c:pt>
                <c:pt idx="14">
                  <c:v>1034.5272710843381</c:v>
                </c:pt>
              </c:numCache>
            </c:numRef>
          </c:val>
        </c:ser>
        <c:ser>
          <c:idx val="26"/>
          <c:order val="26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mieszk'!$C$28:$Q$28</c:f>
              <c:numCache>
                <c:formatCode>0.0</c:formatCode>
                <c:ptCount val="15"/>
                <c:pt idx="0">
                  <c:v>179.40945454545454</c:v>
                </c:pt>
                <c:pt idx="1">
                  <c:v>156.67244325115939</c:v>
                </c:pt>
                <c:pt idx="6">
                  <c:v>458.95966600199398</c:v>
                </c:pt>
                <c:pt idx="7">
                  <c:v>517.97107623318414</c:v>
                </c:pt>
                <c:pt idx="8">
                  <c:v>521.52660332541518</c:v>
                </c:pt>
                <c:pt idx="9">
                  <c:v>489.9434458174905</c:v>
                </c:pt>
                <c:pt idx="10">
                  <c:v>502.77461336515512</c:v>
                </c:pt>
                <c:pt idx="11">
                  <c:v>536.91112017270268</c:v>
                </c:pt>
                <c:pt idx="12">
                  <c:v>575.5035177203066</c:v>
                </c:pt>
                <c:pt idx="13">
                  <c:v>507.0633309283308</c:v>
                </c:pt>
                <c:pt idx="14">
                  <c:v>1003.4564341085272</c:v>
                </c:pt>
              </c:numCache>
            </c:numRef>
          </c:val>
        </c:ser>
        <c:ser>
          <c:idx val="27"/>
          <c:order val="27"/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mieszk'!$C$29:$Q$29</c:f>
              <c:numCache>
                <c:formatCode>0.0</c:formatCode>
                <c:ptCount val="15"/>
                <c:pt idx="0">
                  <c:v>142.37600832682799</c:v>
                </c:pt>
                <c:pt idx="1">
                  <c:v>131.07522697795079</c:v>
                </c:pt>
                <c:pt idx="6">
                  <c:v>353.30140428870294</c:v>
                </c:pt>
                <c:pt idx="7">
                  <c:v>357.38174636174637</c:v>
                </c:pt>
                <c:pt idx="8">
                  <c:v>375.44243674089063</c:v>
                </c:pt>
                <c:pt idx="9">
                  <c:v>385.44346492330902</c:v>
                </c:pt>
                <c:pt idx="10">
                  <c:v>423.27285357321341</c:v>
                </c:pt>
                <c:pt idx="11">
                  <c:v>416.59269115442277</c:v>
                </c:pt>
                <c:pt idx="12">
                  <c:v>435.26309950248725</c:v>
                </c:pt>
                <c:pt idx="13">
                  <c:v>441.27046126848825</c:v>
                </c:pt>
                <c:pt idx="14">
                  <c:v>944.08406265790813</c:v>
                </c:pt>
              </c:numCache>
            </c:numRef>
          </c:val>
        </c:ser>
        <c:ser>
          <c:idx val="28"/>
          <c:order val="28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mieszk'!$C$30:$Q$30</c:f>
              <c:numCache>
                <c:formatCode>0.0</c:formatCode>
                <c:ptCount val="15"/>
                <c:pt idx="0">
                  <c:v>197.82122629894121</c:v>
                </c:pt>
                <c:pt idx="1">
                  <c:v>195.27263730826331</c:v>
                </c:pt>
                <c:pt idx="6">
                  <c:v>457.37929242949036</c:v>
                </c:pt>
                <c:pt idx="7">
                  <c:v>460.20125248015864</c:v>
                </c:pt>
                <c:pt idx="8">
                  <c:v>450.77929248723541</c:v>
                </c:pt>
                <c:pt idx="9">
                  <c:v>461.47193304007783</c:v>
                </c:pt>
                <c:pt idx="10">
                  <c:v>497.79792724609354</c:v>
                </c:pt>
                <c:pt idx="11">
                  <c:v>515.87876528117363</c:v>
                </c:pt>
                <c:pt idx="12">
                  <c:v>522.7199020807833</c:v>
                </c:pt>
                <c:pt idx="13">
                  <c:v>534.58013376269537</c:v>
                </c:pt>
                <c:pt idx="14">
                  <c:v>1101.6716816143498</c:v>
                </c:pt>
              </c:numCache>
            </c:numRef>
          </c:val>
        </c:ser>
        <c:ser>
          <c:idx val="29"/>
          <c:order val="29"/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mieszk'!$C$31:$Q$31</c:f>
              <c:numCache>
                <c:formatCode>0.0</c:formatCode>
                <c:ptCount val="15"/>
                <c:pt idx="0">
                  <c:v>172.56516007532957</c:v>
                </c:pt>
                <c:pt idx="1">
                  <c:v>176.7588799097914</c:v>
                </c:pt>
                <c:pt idx="6">
                  <c:v>371.85778778778774</c:v>
                </c:pt>
                <c:pt idx="7">
                  <c:v>377.81986364547839</c:v>
                </c:pt>
                <c:pt idx="8">
                  <c:v>401.9334431078683</c:v>
                </c:pt>
                <c:pt idx="9">
                  <c:v>417.00236794897319</c:v>
                </c:pt>
                <c:pt idx="10">
                  <c:v>434.96220396714068</c:v>
                </c:pt>
                <c:pt idx="11">
                  <c:v>447.87291733226834</c:v>
                </c:pt>
                <c:pt idx="12">
                  <c:v>437.21775514320274</c:v>
                </c:pt>
                <c:pt idx="13">
                  <c:v>469.66097585924717</c:v>
                </c:pt>
                <c:pt idx="14">
                  <c:v>835.41405701301358</c:v>
                </c:pt>
              </c:numCache>
            </c:numRef>
          </c:val>
        </c:ser>
        <c:ser>
          <c:idx val="30"/>
          <c:order val="30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mieszk'!$C$32:$Q$32</c:f>
              <c:numCache>
                <c:formatCode>0.0</c:formatCode>
                <c:ptCount val="15"/>
                <c:pt idx="0">
                  <c:v>173.80504243634545</c:v>
                </c:pt>
                <c:pt idx="1">
                  <c:v>176.43011292346299</c:v>
                </c:pt>
                <c:pt idx="6">
                  <c:v>512.71998281048559</c:v>
                </c:pt>
                <c:pt idx="7">
                  <c:v>560.23003895092211</c:v>
                </c:pt>
                <c:pt idx="8">
                  <c:v>580.04650722555539</c:v>
                </c:pt>
                <c:pt idx="9">
                  <c:v>599.3532928486494</c:v>
                </c:pt>
                <c:pt idx="10">
                  <c:v>624.13871459135692</c:v>
                </c:pt>
                <c:pt idx="11">
                  <c:v>664.60702761000846</c:v>
                </c:pt>
                <c:pt idx="12">
                  <c:v>686.70354996079834</c:v>
                </c:pt>
                <c:pt idx="13">
                  <c:v>698.37579462318251</c:v>
                </c:pt>
                <c:pt idx="14">
                  <c:v>1161.2054068007833</c:v>
                </c:pt>
              </c:numCache>
            </c:numRef>
          </c:val>
        </c:ser>
        <c:ser>
          <c:idx val="31"/>
          <c:order val="31"/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mieszk'!$C$33:$Q$33</c:f>
              <c:numCache>
                <c:formatCode>0.0</c:formatCode>
                <c:ptCount val="15"/>
                <c:pt idx="0">
                  <c:v>131.20350877192973</c:v>
                </c:pt>
                <c:pt idx="1">
                  <c:v>121.26076335877863</c:v>
                </c:pt>
                <c:pt idx="6">
                  <c:v>334.79945879834884</c:v>
                </c:pt>
                <c:pt idx="7">
                  <c:v>373.2440148011101</c:v>
                </c:pt>
                <c:pt idx="8">
                  <c:v>528.37982386881265</c:v>
                </c:pt>
                <c:pt idx="9">
                  <c:v>450.1449199328963</c:v>
                </c:pt>
                <c:pt idx="10">
                  <c:v>454.70919285932251</c:v>
                </c:pt>
                <c:pt idx="11">
                  <c:v>508.74913644744908</c:v>
                </c:pt>
                <c:pt idx="12">
                  <c:v>542.75380027739334</c:v>
                </c:pt>
                <c:pt idx="13">
                  <c:v>522.94513801079381</c:v>
                </c:pt>
                <c:pt idx="14">
                  <c:v>936.83747153330251</c:v>
                </c:pt>
              </c:numCache>
            </c:numRef>
          </c:val>
        </c:ser>
        <c:ser>
          <c:idx val="32"/>
          <c:order val="32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mieszk'!$C$34:$Q$34</c:f>
              <c:numCache>
                <c:formatCode>0.0</c:formatCode>
                <c:ptCount val="15"/>
                <c:pt idx="0">
                  <c:v>219.94764112353423</c:v>
                </c:pt>
                <c:pt idx="1">
                  <c:v>222.27735823149791</c:v>
                </c:pt>
                <c:pt idx="6">
                  <c:v>480.67110345817156</c:v>
                </c:pt>
                <c:pt idx="7">
                  <c:v>483.22823478386584</c:v>
                </c:pt>
                <c:pt idx="8">
                  <c:v>498.41507904856843</c:v>
                </c:pt>
                <c:pt idx="9">
                  <c:v>502.70255395169323</c:v>
                </c:pt>
                <c:pt idx="10">
                  <c:v>516.46785920369291</c:v>
                </c:pt>
                <c:pt idx="11">
                  <c:v>544.17263510560792</c:v>
                </c:pt>
                <c:pt idx="12">
                  <c:v>564.07469934162395</c:v>
                </c:pt>
                <c:pt idx="13">
                  <c:v>544.94238277794159</c:v>
                </c:pt>
                <c:pt idx="14">
                  <c:v>865.09984386728775</c:v>
                </c:pt>
              </c:numCache>
            </c:numRef>
          </c:val>
        </c:ser>
        <c:ser>
          <c:idx val="33"/>
          <c:order val="33"/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mieszk'!$C$35:$Q$35</c:f>
              <c:numCache>
                <c:formatCode>0.0</c:formatCode>
                <c:ptCount val="15"/>
                <c:pt idx="0">
                  <c:v>239.45074553898803</c:v>
                </c:pt>
                <c:pt idx="1">
                  <c:v>211.23967749816742</c:v>
                </c:pt>
                <c:pt idx="6">
                  <c:v>370.22724651844618</c:v>
                </c:pt>
                <c:pt idx="7">
                  <c:v>389.6439416237435</c:v>
                </c:pt>
                <c:pt idx="8">
                  <c:v>407.57888966643338</c:v>
                </c:pt>
                <c:pt idx="9">
                  <c:v>417.25913450292393</c:v>
                </c:pt>
                <c:pt idx="10">
                  <c:v>446.41497792237948</c:v>
                </c:pt>
                <c:pt idx="11">
                  <c:v>487.05706415620642</c:v>
                </c:pt>
                <c:pt idx="12">
                  <c:v>475.8602817551963</c:v>
                </c:pt>
                <c:pt idx="13">
                  <c:v>473.23766751680967</c:v>
                </c:pt>
                <c:pt idx="14">
                  <c:v>860.13563728891938</c:v>
                </c:pt>
              </c:numCache>
            </c:numRef>
          </c:val>
        </c:ser>
        <c:ser>
          <c:idx val="34"/>
          <c:order val="34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mieszk'!$C$36:$Q$36</c:f>
              <c:numCache>
                <c:formatCode>0.0</c:formatCode>
                <c:ptCount val="15"/>
                <c:pt idx="0">
                  <c:v>113.98916539698661</c:v>
                </c:pt>
                <c:pt idx="1">
                  <c:v>108.62185297079553</c:v>
                </c:pt>
                <c:pt idx="6">
                  <c:v>343.86587203937268</c:v>
                </c:pt>
                <c:pt idx="7">
                  <c:v>355.21681825095044</c:v>
                </c:pt>
                <c:pt idx="8">
                  <c:v>397.57574019024975</c:v>
                </c:pt>
                <c:pt idx="9">
                  <c:v>387.69412700751423</c:v>
                </c:pt>
                <c:pt idx="10">
                  <c:v>403.5259895606784</c:v>
                </c:pt>
                <c:pt idx="11">
                  <c:v>439.35322511747131</c:v>
                </c:pt>
                <c:pt idx="12">
                  <c:v>440.02212372001685</c:v>
                </c:pt>
                <c:pt idx="13">
                  <c:v>434.39582292689767</c:v>
                </c:pt>
                <c:pt idx="14">
                  <c:v>908.64361181080289</c:v>
                </c:pt>
              </c:numCache>
            </c:numRef>
          </c:val>
        </c:ser>
        <c:ser>
          <c:idx val="35"/>
          <c:order val="35"/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mieszk'!$C$37:$Q$37</c:f>
              <c:numCache>
                <c:formatCode>0.0</c:formatCode>
                <c:ptCount val="15"/>
                <c:pt idx="0">
                  <c:v>110.67983430996154</c:v>
                </c:pt>
                <c:pt idx="1">
                  <c:v>112.03776054777968</c:v>
                </c:pt>
                <c:pt idx="6">
                  <c:v>424.41469236915702</c:v>
                </c:pt>
                <c:pt idx="7">
                  <c:v>460.35433402964298</c:v>
                </c:pt>
                <c:pt idx="8">
                  <c:v>491.23844246226207</c:v>
                </c:pt>
                <c:pt idx="9">
                  <c:v>492.05820039292735</c:v>
                </c:pt>
                <c:pt idx="10">
                  <c:v>503.81182370820665</c:v>
                </c:pt>
                <c:pt idx="11">
                  <c:v>539.42333658917812</c:v>
                </c:pt>
                <c:pt idx="12">
                  <c:v>527.00260865328357</c:v>
                </c:pt>
                <c:pt idx="13">
                  <c:v>557.79344292683004</c:v>
                </c:pt>
                <c:pt idx="14">
                  <c:v>1011.4458543007604</c:v>
                </c:pt>
              </c:numCache>
            </c:numRef>
          </c:val>
        </c:ser>
        <c:ser>
          <c:idx val="36"/>
          <c:order val="36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mieszk'!$C$38:$Q$38</c:f>
              <c:numCache>
                <c:formatCode>0.0</c:formatCode>
                <c:ptCount val="15"/>
                <c:pt idx="0">
                  <c:v>195.96765813742044</c:v>
                </c:pt>
                <c:pt idx="1">
                  <c:v>183.32492925135065</c:v>
                </c:pt>
                <c:pt idx="6">
                  <c:v>435.80520940390545</c:v>
                </c:pt>
                <c:pt idx="7">
                  <c:v>462.07251085568305</c:v>
                </c:pt>
                <c:pt idx="8">
                  <c:v>512.67098346495561</c:v>
                </c:pt>
                <c:pt idx="9">
                  <c:v>508.50305996798392</c:v>
                </c:pt>
                <c:pt idx="10">
                  <c:v>551.92958006856054</c:v>
                </c:pt>
                <c:pt idx="11">
                  <c:v>598.62382456566684</c:v>
                </c:pt>
                <c:pt idx="12">
                  <c:v>610.57514620589654</c:v>
                </c:pt>
                <c:pt idx="13">
                  <c:v>596.49422855082912</c:v>
                </c:pt>
                <c:pt idx="14">
                  <c:v>1045.7640709459458</c:v>
                </c:pt>
              </c:numCache>
            </c:numRef>
          </c:val>
        </c:ser>
        <c:ser>
          <c:idx val="37"/>
          <c:order val="37"/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mieszk'!$C$39:$Q$39</c:f>
              <c:numCache>
                <c:formatCode>0.0</c:formatCode>
                <c:ptCount val="15"/>
                <c:pt idx="0">
                  <c:v>134.85198836081483</c:v>
                </c:pt>
                <c:pt idx="1">
                  <c:v>142.20221230351251</c:v>
                </c:pt>
                <c:pt idx="6">
                  <c:v>414.91469606903172</c:v>
                </c:pt>
                <c:pt idx="7">
                  <c:v>461.44861269479287</c:v>
                </c:pt>
                <c:pt idx="8">
                  <c:v>554.06843586875459</c:v>
                </c:pt>
                <c:pt idx="9">
                  <c:v>479.44065378900444</c:v>
                </c:pt>
                <c:pt idx="10">
                  <c:v>523.17549217002284</c:v>
                </c:pt>
                <c:pt idx="11">
                  <c:v>559.86420230568956</c:v>
                </c:pt>
                <c:pt idx="12">
                  <c:v>581.4074618715872</c:v>
                </c:pt>
                <c:pt idx="13">
                  <c:v>563.5840502740507</c:v>
                </c:pt>
                <c:pt idx="14">
                  <c:v>1064.399681335356</c:v>
                </c:pt>
              </c:numCache>
            </c:numRef>
          </c:val>
        </c:ser>
        <c:ser>
          <c:idx val="38"/>
          <c:order val="38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mieszk'!$C$40:$Q$40</c:f>
              <c:numCache>
                <c:formatCode>0.0</c:formatCode>
                <c:ptCount val="15"/>
                <c:pt idx="0">
                  <c:v>180.06820872415992</c:v>
                </c:pt>
                <c:pt idx="1">
                  <c:v>173.09480513546845</c:v>
                </c:pt>
                <c:pt idx="6">
                  <c:v>418.04011401039929</c:v>
                </c:pt>
                <c:pt idx="7">
                  <c:v>452.15819260831802</c:v>
                </c:pt>
                <c:pt idx="8">
                  <c:v>481.28521986697899</c:v>
                </c:pt>
                <c:pt idx="9">
                  <c:v>471.76176322540044</c:v>
                </c:pt>
                <c:pt idx="10">
                  <c:v>491.22051447574324</c:v>
                </c:pt>
                <c:pt idx="11">
                  <c:v>528.38140909992046</c:v>
                </c:pt>
                <c:pt idx="12">
                  <c:v>539.60203086512843</c:v>
                </c:pt>
                <c:pt idx="13">
                  <c:v>546.94611485972257</c:v>
                </c:pt>
                <c:pt idx="14">
                  <c:v>965.4258706315145</c:v>
                </c:pt>
              </c:numCache>
            </c:numRef>
          </c:val>
        </c:ser>
        <c:ser>
          <c:idx val="39"/>
          <c:order val="39"/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mieszk'!$C$41:$Q$41</c:f>
              <c:numCache>
                <c:formatCode>0.0</c:formatCode>
                <c:ptCount val="15"/>
                <c:pt idx="0">
                  <c:v>164.64046511627905</c:v>
                </c:pt>
                <c:pt idx="1">
                  <c:v>152.58087557603685</c:v>
                </c:pt>
                <c:pt idx="6">
                  <c:v>428.27811630558693</c:v>
                </c:pt>
                <c:pt idx="7">
                  <c:v>431.984689201452</c:v>
                </c:pt>
                <c:pt idx="8">
                  <c:v>464.7122331191523</c:v>
                </c:pt>
                <c:pt idx="9">
                  <c:v>453.03640666965089</c:v>
                </c:pt>
                <c:pt idx="10">
                  <c:v>439.93036757357004</c:v>
                </c:pt>
                <c:pt idx="11">
                  <c:v>490.22860240160088</c:v>
                </c:pt>
                <c:pt idx="12">
                  <c:v>490.22313851613603</c:v>
                </c:pt>
                <c:pt idx="13">
                  <c:v>485.7675704772472</c:v>
                </c:pt>
                <c:pt idx="14">
                  <c:v>1051.131339840284</c:v>
                </c:pt>
              </c:numCache>
            </c:numRef>
          </c:val>
        </c:ser>
        <c:ser>
          <c:idx val="40"/>
          <c:order val="40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mieszk'!$C$42:$Q$42</c:f>
              <c:numCache>
                <c:formatCode>0.0</c:formatCode>
                <c:ptCount val="15"/>
                <c:pt idx="0">
                  <c:v>158.41106115870718</c:v>
                </c:pt>
                <c:pt idx="1">
                  <c:v>155.81236203090506</c:v>
                </c:pt>
                <c:pt idx="6">
                  <c:v>398.96759610367019</c:v>
                </c:pt>
                <c:pt idx="7">
                  <c:v>448.00238515283837</c:v>
                </c:pt>
                <c:pt idx="8">
                  <c:v>482.85348274972057</c:v>
                </c:pt>
                <c:pt idx="9">
                  <c:v>475.71197981366453</c:v>
                </c:pt>
                <c:pt idx="10">
                  <c:v>472.42347467915368</c:v>
                </c:pt>
                <c:pt idx="11">
                  <c:v>489.95359905495269</c:v>
                </c:pt>
                <c:pt idx="12">
                  <c:v>502.39980173482047</c:v>
                </c:pt>
                <c:pt idx="13">
                  <c:v>505.17746370317258</c:v>
                </c:pt>
                <c:pt idx="14">
                  <c:v>904.52374144144153</c:v>
                </c:pt>
              </c:numCache>
            </c:numRef>
          </c:val>
        </c:ser>
        <c:ser>
          <c:idx val="41"/>
          <c:order val="41"/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mieszk'!$C$43:$Q$43</c:f>
              <c:numCache>
                <c:formatCode>0.0</c:formatCode>
                <c:ptCount val="15"/>
                <c:pt idx="0">
                  <c:v>163.5468296726068</c:v>
                </c:pt>
                <c:pt idx="1">
                  <c:v>159.69259645464024</c:v>
                </c:pt>
                <c:pt idx="6">
                  <c:v>546.41290531776917</c:v>
                </c:pt>
                <c:pt idx="7">
                  <c:v>555.20758165693303</c:v>
                </c:pt>
                <c:pt idx="8">
                  <c:v>582.82948473282443</c:v>
                </c:pt>
                <c:pt idx="9">
                  <c:v>564.1414033970276</c:v>
                </c:pt>
                <c:pt idx="10">
                  <c:v>583.17786944503507</c:v>
                </c:pt>
                <c:pt idx="11">
                  <c:v>662.71739616957211</c:v>
                </c:pt>
                <c:pt idx="12">
                  <c:v>613.73324523396889</c:v>
                </c:pt>
                <c:pt idx="13">
                  <c:v>598.29558382257051</c:v>
                </c:pt>
                <c:pt idx="14">
                  <c:v>1109.515333188154</c:v>
                </c:pt>
              </c:numCache>
            </c:numRef>
          </c:val>
        </c:ser>
        <c:ser>
          <c:idx val="42"/>
          <c:order val="42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mieszk'!$C$44:$Q$44</c:f>
              <c:numCache>
                <c:formatCode>0.0</c:formatCode>
                <c:ptCount val="15"/>
                <c:pt idx="0">
                  <c:v>221.685681688534</c:v>
                </c:pt>
                <c:pt idx="1">
                  <c:v>221.33480514494133</c:v>
                </c:pt>
                <c:pt idx="6">
                  <c:v>453.29614770459051</c:v>
                </c:pt>
                <c:pt idx="7">
                  <c:v>493.3855286521387</c:v>
                </c:pt>
                <c:pt idx="8">
                  <c:v>538.72314568880074</c:v>
                </c:pt>
                <c:pt idx="9">
                  <c:v>516.55579125248505</c:v>
                </c:pt>
                <c:pt idx="10">
                  <c:v>524.16050837199919</c:v>
                </c:pt>
                <c:pt idx="11">
                  <c:v>530.9648310742466</c:v>
                </c:pt>
                <c:pt idx="12">
                  <c:v>538.5352022172035</c:v>
                </c:pt>
                <c:pt idx="13">
                  <c:v>544.13464159567832</c:v>
                </c:pt>
                <c:pt idx="14">
                  <c:v>857.25520075677957</c:v>
                </c:pt>
              </c:numCache>
            </c:numRef>
          </c:val>
        </c:ser>
        <c:ser>
          <c:idx val="43"/>
          <c:order val="43"/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mieszk'!$C$45:$Q$45</c:f>
              <c:numCache>
                <c:formatCode>0.0</c:formatCode>
                <c:ptCount val="15"/>
                <c:pt idx="0">
                  <c:v>250.27470755720216</c:v>
                </c:pt>
                <c:pt idx="1">
                  <c:v>201.04894380781454</c:v>
                </c:pt>
                <c:pt idx="6">
                  <c:v>400.38032783954827</c:v>
                </c:pt>
                <c:pt idx="7">
                  <c:v>452.63447773452862</c:v>
                </c:pt>
                <c:pt idx="8">
                  <c:v>443.95188073871333</c:v>
                </c:pt>
                <c:pt idx="9">
                  <c:v>416.656725370532</c:v>
                </c:pt>
                <c:pt idx="10">
                  <c:v>444.04200757442931</c:v>
                </c:pt>
                <c:pt idx="11">
                  <c:v>475.53168528566874</c:v>
                </c:pt>
                <c:pt idx="12">
                  <c:v>522.80433396611704</c:v>
                </c:pt>
                <c:pt idx="13">
                  <c:v>541.3643525374755</c:v>
                </c:pt>
                <c:pt idx="14">
                  <c:v>902.83355229730705</c:v>
                </c:pt>
              </c:numCache>
            </c:numRef>
          </c:val>
        </c:ser>
        <c:ser>
          <c:idx val="44"/>
          <c:order val="44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mieszk'!$C$46:$Q$46</c:f>
              <c:numCache>
                <c:formatCode>0.0</c:formatCode>
                <c:ptCount val="15"/>
                <c:pt idx="0">
                  <c:v>229.85627588864278</c:v>
                </c:pt>
                <c:pt idx="1">
                  <c:v>239.01842692270404</c:v>
                </c:pt>
                <c:pt idx="6">
                  <c:v>362.44976254081331</c:v>
                </c:pt>
                <c:pt idx="7">
                  <c:v>380.82507696862018</c:v>
                </c:pt>
                <c:pt idx="8">
                  <c:v>380.68082839104676</c:v>
                </c:pt>
                <c:pt idx="9">
                  <c:v>372.52363976585724</c:v>
                </c:pt>
                <c:pt idx="10">
                  <c:v>394.14526052200733</c:v>
                </c:pt>
                <c:pt idx="11">
                  <c:v>424.25893228407659</c:v>
                </c:pt>
                <c:pt idx="12">
                  <c:v>419.3369440641502</c:v>
                </c:pt>
                <c:pt idx="13">
                  <c:v>434.75207741303285</c:v>
                </c:pt>
                <c:pt idx="14">
                  <c:v>773.47793798143357</c:v>
                </c:pt>
              </c:numCache>
            </c:numRef>
          </c:val>
        </c:ser>
        <c:ser>
          <c:idx val="45"/>
          <c:order val="45"/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mieszk'!$C$47:$Q$47</c:f>
              <c:numCache>
                <c:formatCode>0.0</c:formatCode>
                <c:ptCount val="15"/>
                <c:pt idx="0">
                  <c:v>213.49710728963026</c:v>
                </c:pt>
                <c:pt idx="1">
                  <c:v>216.42160516087662</c:v>
                </c:pt>
                <c:pt idx="6">
                  <c:v>398.27293021892899</c:v>
                </c:pt>
                <c:pt idx="7">
                  <c:v>400.47234201995536</c:v>
                </c:pt>
                <c:pt idx="8">
                  <c:v>426.51224851825754</c:v>
                </c:pt>
                <c:pt idx="9">
                  <c:v>419.87119624444625</c:v>
                </c:pt>
                <c:pt idx="10">
                  <c:v>454.29424814736404</c:v>
                </c:pt>
                <c:pt idx="11">
                  <c:v>507.4836938364673</c:v>
                </c:pt>
                <c:pt idx="12">
                  <c:v>523.59027429263654</c:v>
                </c:pt>
                <c:pt idx="13">
                  <c:v>541.30725657923449</c:v>
                </c:pt>
                <c:pt idx="14">
                  <c:v>907.54366688697905</c:v>
                </c:pt>
              </c:numCache>
            </c:numRef>
          </c:val>
        </c:ser>
        <c:ser>
          <c:idx val="46"/>
          <c:order val="46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mieszk'!$C$48:$Q$48</c:f>
              <c:numCache>
                <c:formatCode>0.0</c:formatCode>
                <c:ptCount val="15"/>
                <c:pt idx="0">
                  <c:v>161.40958203013932</c:v>
                </c:pt>
                <c:pt idx="1">
                  <c:v>144.76937191249121</c:v>
                </c:pt>
                <c:pt idx="6">
                  <c:v>340.93414690240013</c:v>
                </c:pt>
                <c:pt idx="7">
                  <c:v>344.33929597909713</c:v>
                </c:pt>
                <c:pt idx="8">
                  <c:v>377.17756598240464</c:v>
                </c:pt>
                <c:pt idx="9">
                  <c:v>390.27821881450899</c:v>
                </c:pt>
                <c:pt idx="10">
                  <c:v>408.94633402428167</c:v>
                </c:pt>
                <c:pt idx="11">
                  <c:v>408.95136343182844</c:v>
                </c:pt>
                <c:pt idx="12">
                  <c:v>429.19472853060608</c:v>
                </c:pt>
                <c:pt idx="13">
                  <c:v>451.34085931558934</c:v>
                </c:pt>
                <c:pt idx="14">
                  <c:v>790.7616358879651</c:v>
                </c:pt>
              </c:numCache>
            </c:numRef>
          </c:val>
        </c:ser>
        <c:ser>
          <c:idx val="47"/>
          <c:order val="47"/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mieszk'!$C$49:$Q$49</c:f>
              <c:numCache>
                <c:formatCode>0.0</c:formatCode>
                <c:ptCount val="15"/>
                <c:pt idx="0">
                  <c:v>227.34666141422099</c:v>
                </c:pt>
                <c:pt idx="1">
                  <c:v>217.65974877116321</c:v>
                </c:pt>
                <c:pt idx="6">
                  <c:v>482.1651152996763</c:v>
                </c:pt>
                <c:pt idx="7">
                  <c:v>512.63462980173426</c:v>
                </c:pt>
                <c:pt idx="8">
                  <c:v>558.49078033083674</c:v>
                </c:pt>
                <c:pt idx="9">
                  <c:v>580.98073782488052</c:v>
                </c:pt>
                <c:pt idx="10">
                  <c:v>609.41810214535678</c:v>
                </c:pt>
                <c:pt idx="11">
                  <c:v>627.04581823732951</c:v>
                </c:pt>
                <c:pt idx="12">
                  <c:v>608.60457617558075</c:v>
                </c:pt>
                <c:pt idx="13">
                  <c:v>618.11407510718584</c:v>
                </c:pt>
                <c:pt idx="14">
                  <c:v>1031.2486821624996</c:v>
                </c:pt>
              </c:numCache>
            </c:numRef>
          </c:val>
        </c:ser>
        <c:ser>
          <c:idx val="48"/>
          <c:order val="48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mieszk'!$C$50:$Q$50</c:f>
              <c:numCache>
                <c:formatCode>0.0</c:formatCode>
                <c:ptCount val="15"/>
                <c:pt idx="0">
                  <c:v>195.16055640693151</c:v>
                </c:pt>
                <c:pt idx="1">
                  <c:v>182.69479481257773</c:v>
                </c:pt>
                <c:pt idx="6">
                  <c:v>403.32983440771187</c:v>
                </c:pt>
                <c:pt idx="7">
                  <c:v>516.83601696423239</c:v>
                </c:pt>
                <c:pt idx="8">
                  <c:v>416.13838923059069</c:v>
                </c:pt>
                <c:pt idx="9">
                  <c:v>432.52779800556584</c:v>
                </c:pt>
                <c:pt idx="10">
                  <c:v>457.38298433874735</c:v>
                </c:pt>
                <c:pt idx="11">
                  <c:v>470.59004965931405</c:v>
                </c:pt>
                <c:pt idx="12">
                  <c:v>491.20796096943201</c:v>
                </c:pt>
                <c:pt idx="13">
                  <c:v>491.83774569811754</c:v>
                </c:pt>
                <c:pt idx="14">
                  <c:v>1001.1526411805713</c:v>
                </c:pt>
              </c:numCache>
            </c:numRef>
          </c:val>
        </c:ser>
        <c:ser>
          <c:idx val="49"/>
          <c:order val="49"/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mieszk'!$C$51:$Q$51</c:f>
              <c:numCache>
                <c:formatCode>0.0</c:formatCode>
                <c:ptCount val="15"/>
                <c:pt idx="0">
                  <c:v>184.45831500219987</c:v>
                </c:pt>
                <c:pt idx="1">
                  <c:v>199.61400597411202</c:v>
                </c:pt>
                <c:pt idx="6">
                  <c:v>436.50205578152224</c:v>
                </c:pt>
                <c:pt idx="7">
                  <c:v>496.51303875787971</c:v>
                </c:pt>
                <c:pt idx="8">
                  <c:v>452.11586203015997</c:v>
                </c:pt>
                <c:pt idx="9">
                  <c:v>483.45012811791383</c:v>
                </c:pt>
                <c:pt idx="10">
                  <c:v>497.60742413871793</c:v>
                </c:pt>
                <c:pt idx="11">
                  <c:v>523.98045869439659</c:v>
                </c:pt>
                <c:pt idx="12">
                  <c:v>564.40459096744121</c:v>
                </c:pt>
                <c:pt idx="13">
                  <c:v>545.2135134497405</c:v>
                </c:pt>
                <c:pt idx="14">
                  <c:v>934.7562211436009</c:v>
                </c:pt>
              </c:numCache>
            </c:numRef>
          </c:val>
        </c:ser>
        <c:ser>
          <c:idx val="50"/>
          <c:order val="50"/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mieszk'!$C$52:$Q$52</c:f>
              <c:numCache>
                <c:formatCode>0.0</c:formatCode>
                <c:ptCount val="15"/>
                <c:pt idx="0">
                  <c:v>233.11538461538458</c:v>
                </c:pt>
                <c:pt idx="1">
                  <c:v>230.28777362520015</c:v>
                </c:pt>
                <c:pt idx="6">
                  <c:v>652.73453781512603</c:v>
                </c:pt>
                <c:pt idx="7">
                  <c:v>626.40329281767958</c:v>
                </c:pt>
                <c:pt idx="8">
                  <c:v>569.87367388022142</c:v>
                </c:pt>
                <c:pt idx="9">
                  <c:v>552.84299395161293</c:v>
                </c:pt>
                <c:pt idx="10">
                  <c:v>553.41591365461841</c:v>
                </c:pt>
                <c:pt idx="11">
                  <c:v>574.78936028659211</c:v>
                </c:pt>
                <c:pt idx="12">
                  <c:v>587.97331606217676</c:v>
                </c:pt>
                <c:pt idx="13">
                  <c:v>585.15499999999997</c:v>
                </c:pt>
                <c:pt idx="14">
                  <c:v>1141.9865910263029</c:v>
                </c:pt>
              </c:numCache>
            </c:numRef>
          </c:val>
        </c:ser>
        <c:ser>
          <c:idx val="51"/>
          <c:order val="51"/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mieszk'!$C$53:$Q$53</c:f>
              <c:numCache>
                <c:formatCode>0.0</c:formatCode>
                <c:ptCount val="15"/>
                <c:pt idx="0">
                  <c:v>178.83322675533967</c:v>
                </c:pt>
                <c:pt idx="1">
                  <c:v>176.26041266179675</c:v>
                </c:pt>
                <c:pt idx="6">
                  <c:v>394.41213606535405</c:v>
                </c:pt>
                <c:pt idx="7">
                  <c:v>428.76057359307362</c:v>
                </c:pt>
                <c:pt idx="8">
                  <c:v>448.50502292676532</c:v>
                </c:pt>
                <c:pt idx="9">
                  <c:v>436.70848972061151</c:v>
                </c:pt>
                <c:pt idx="10">
                  <c:v>460.05200079660131</c:v>
                </c:pt>
                <c:pt idx="11">
                  <c:v>485.61193874833538</c:v>
                </c:pt>
                <c:pt idx="12">
                  <c:v>540.46648170486526</c:v>
                </c:pt>
                <c:pt idx="13">
                  <c:v>598.84632694384447</c:v>
                </c:pt>
                <c:pt idx="14">
                  <c:v>895.77330741953119</c:v>
                </c:pt>
              </c:numCache>
            </c:numRef>
          </c:val>
        </c:ser>
        <c:ser>
          <c:idx val="52"/>
          <c:order val="52"/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mieszk'!$C$54:$Q$54</c:f>
              <c:numCache>
                <c:formatCode>0.0</c:formatCode>
                <c:ptCount val="15"/>
                <c:pt idx="0">
                  <c:v>198.61386615310536</c:v>
                </c:pt>
                <c:pt idx="1">
                  <c:v>185.6558923101725</c:v>
                </c:pt>
                <c:pt idx="6">
                  <c:v>434.13044666666678</c:v>
                </c:pt>
                <c:pt idx="7">
                  <c:v>407.74237256874579</c:v>
                </c:pt>
                <c:pt idx="8">
                  <c:v>435.28660363577342</c:v>
                </c:pt>
                <c:pt idx="9">
                  <c:v>413.91088372093031</c:v>
                </c:pt>
                <c:pt idx="10">
                  <c:v>452.93211653672529</c:v>
                </c:pt>
                <c:pt idx="11">
                  <c:v>476.97816721854275</c:v>
                </c:pt>
                <c:pt idx="12">
                  <c:v>506.34071160423792</c:v>
                </c:pt>
                <c:pt idx="13">
                  <c:v>497.02969699513176</c:v>
                </c:pt>
                <c:pt idx="14">
                  <c:v>884.96734212528497</c:v>
                </c:pt>
              </c:numCache>
            </c:numRef>
          </c:val>
        </c:ser>
        <c:ser>
          <c:idx val="53"/>
          <c:order val="53"/>
          <c:spPr>
            <a:ln w="2857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mieszk'!$C$55:$Q$55</c:f>
              <c:numCache>
                <c:formatCode>0.0</c:formatCode>
                <c:ptCount val="15"/>
                <c:pt idx="0">
                  <c:v>256.07783435519065</c:v>
                </c:pt>
                <c:pt idx="1">
                  <c:v>226.17496339677874</c:v>
                </c:pt>
                <c:pt idx="6">
                  <c:v>432.96868008222424</c:v>
                </c:pt>
                <c:pt idx="7">
                  <c:v>499.96378203048965</c:v>
                </c:pt>
                <c:pt idx="8">
                  <c:v>461.74493825857496</c:v>
                </c:pt>
                <c:pt idx="9">
                  <c:v>458.45594403379107</c:v>
                </c:pt>
                <c:pt idx="10">
                  <c:v>496.60879762912788</c:v>
                </c:pt>
                <c:pt idx="11">
                  <c:v>527.5920638637574</c:v>
                </c:pt>
                <c:pt idx="12">
                  <c:v>552.911861913454</c:v>
                </c:pt>
                <c:pt idx="13">
                  <c:v>548.9844294213085</c:v>
                </c:pt>
                <c:pt idx="14">
                  <c:v>1006.3437066521268</c:v>
                </c:pt>
              </c:numCache>
            </c:numRef>
          </c:val>
        </c:ser>
        <c:ser>
          <c:idx val="54"/>
          <c:order val="54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mieszk'!$C$56:$Q$56</c:f>
              <c:numCache>
                <c:formatCode>0.0</c:formatCode>
                <c:ptCount val="15"/>
                <c:pt idx="0">
                  <c:v>204.50436923076919</c:v>
                </c:pt>
                <c:pt idx="1">
                  <c:v>188.32921556516368</c:v>
                </c:pt>
                <c:pt idx="6">
                  <c:v>336.20911430734293</c:v>
                </c:pt>
                <c:pt idx="7">
                  <c:v>368.70827612509527</c:v>
                </c:pt>
                <c:pt idx="8">
                  <c:v>352.52968384966988</c:v>
                </c:pt>
                <c:pt idx="9">
                  <c:v>347.39003964701357</c:v>
                </c:pt>
                <c:pt idx="10">
                  <c:v>380.09510343055365</c:v>
                </c:pt>
                <c:pt idx="11">
                  <c:v>383.0309750742606</c:v>
                </c:pt>
                <c:pt idx="12">
                  <c:v>398.79879571003988</c:v>
                </c:pt>
                <c:pt idx="13">
                  <c:v>368.77896983940462</c:v>
                </c:pt>
                <c:pt idx="14">
                  <c:v>754.74993547537554</c:v>
                </c:pt>
              </c:numCache>
            </c:numRef>
          </c:val>
        </c:ser>
        <c:ser>
          <c:idx val="55"/>
          <c:order val="55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mieszk'!$C$57:$Q$57</c:f>
              <c:numCache>
                <c:formatCode>0.0</c:formatCode>
                <c:ptCount val="15"/>
                <c:pt idx="0">
                  <c:v>245.46133117758029</c:v>
                </c:pt>
                <c:pt idx="1">
                  <c:v>242.52079100636598</c:v>
                </c:pt>
                <c:pt idx="6">
                  <c:v>366.73753076292013</c:v>
                </c:pt>
                <c:pt idx="7">
                  <c:v>389.49386363636387</c:v>
                </c:pt>
                <c:pt idx="8">
                  <c:v>414.19621812842064</c:v>
                </c:pt>
                <c:pt idx="9">
                  <c:v>394.52601282736509</c:v>
                </c:pt>
                <c:pt idx="10">
                  <c:v>413.39345580404688</c:v>
                </c:pt>
                <c:pt idx="11">
                  <c:v>461.04634035742862</c:v>
                </c:pt>
                <c:pt idx="12">
                  <c:v>489.77631045969315</c:v>
                </c:pt>
                <c:pt idx="13">
                  <c:v>524.8929844127922</c:v>
                </c:pt>
                <c:pt idx="14">
                  <c:v>980.34925158163946</c:v>
                </c:pt>
              </c:numCache>
            </c:numRef>
          </c:val>
        </c:ser>
        <c:ser>
          <c:idx val="56"/>
          <c:order val="56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mieszk'!$C$58:$Q$58</c:f>
              <c:numCache>
                <c:formatCode>0.0</c:formatCode>
                <c:ptCount val="15"/>
                <c:pt idx="0">
                  <c:v>250.94107709980398</c:v>
                </c:pt>
                <c:pt idx="1">
                  <c:v>232.30526820579578</c:v>
                </c:pt>
                <c:pt idx="6">
                  <c:v>408.05524844290659</c:v>
                </c:pt>
                <c:pt idx="7">
                  <c:v>411.65081239122878</c:v>
                </c:pt>
                <c:pt idx="8">
                  <c:v>436.49575368157804</c:v>
                </c:pt>
                <c:pt idx="9">
                  <c:v>432.10255420006968</c:v>
                </c:pt>
                <c:pt idx="10">
                  <c:v>457.39725212863266</c:v>
                </c:pt>
                <c:pt idx="11">
                  <c:v>468.98372487970562</c:v>
                </c:pt>
                <c:pt idx="12">
                  <c:v>493.09586258561666</c:v>
                </c:pt>
                <c:pt idx="13">
                  <c:v>518.11789556962083</c:v>
                </c:pt>
                <c:pt idx="14">
                  <c:v>939.36658339989799</c:v>
                </c:pt>
              </c:numCache>
            </c:numRef>
          </c:val>
        </c:ser>
        <c:ser>
          <c:idx val="57"/>
          <c:order val="57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mieszk'!$C$59:$Q$59</c:f>
              <c:numCache>
                <c:formatCode>0.0</c:formatCode>
                <c:ptCount val="15"/>
                <c:pt idx="0">
                  <c:v>191.12400825997173</c:v>
                </c:pt>
                <c:pt idx="1">
                  <c:v>204.23363382700143</c:v>
                </c:pt>
                <c:pt idx="6">
                  <c:v>479.7228256470338</c:v>
                </c:pt>
                <c:pt idx="7">
                  <c:v>467.06271083696709</c:v>
                </c:pt>
                <c:pt idx="8">
                  <c:v>465.80208650592232</c:v>
                </c:pt>
                <c:pt idx="9">
                  <c:v>475.37059613148716</c:v>
                </c:pt>
                <c:pt idx="10">
                  <c:v>491.14832138338267</c:v>
                </c:pt>
                <c:pt idx="11">
                  <c:v>513.28226488945268</c:v>
                </c:pt>
                <c:pt idx="12">
                  <c:v>528.81372046413503</c:v>
                </c:pt>
                <c:pt idx="13">
                  <c:v>585.45025409491723</c:v>
                </c:pt>
                <c:pt idx="14">
                  <c:v>1204.5768762422854</c:v>
                </c:pt>
              </c:numCache>
            </c:numRef>
          </c:val>
        </c:ser>
        <c:ser>
          <c:idx val="58"/>
          <c:order val="58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mieszk'!$C$60:$Q$60</c:f>
              <c:numCache>
                <c:formatCode>0.0</c:formatCode>
                <c:ptCount val="15"/>
                <c:pt idx="0">
                  <c:v>167.66864686468656</c:v>
                </c:pt>
                <c:pt idx="1">
                  <c:v>181.3831146989572</c:v>
                </c:pt>
                <c:pt idx="6">
                  <c:v>471.20651356993721</c:v>
                </c:pt>
                <c:pt idx="7">
                  <c:v>472.12302787456451</c:v>
                </c:pt>
                <c:pt idx="8">
                  <c:v>487.02628869235645</c:v>
                </c:pt>
                <c:pt idx="9">
                  <c:v>477.51182707478705</c:v>
                </c:pt>
                <c:pt idx="10">
                  <c:v>491.33719287277256</c:v>
                </c:pt>
                <c:pt idx="11">
                  <c:v>485.12518518518522</c:v>
                </c:pt>
                <c:pt idx="12">
                  <c:v>499.11574175824165</c:v>
                </c:pt>
                <c:pt idx="13">
                  <c:v>499.50743652493134</c:v>
                </c:pt>
                <c:pt idx="14">
                  <c:v>989.39883399815926</c:v>
                </c:pt>
              </c:numCache>
            </c:numRef>
          </c:val>
        </c:ser>
        <c:ser>
          <c:idx val="59"/>
          <c:order val="59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mieszk'!$C$61:$Q$61</c:f>
              <c:numCache>
                <c:formatCode>0.0</c:formatCode>
                <c:ptCount val="15"/>
                <c:pt idx="0">
                  <c:v>154.75021114864865</c:v>
                </c:pt>
                <c:pt idx="1">
                  <c:v>159.22804473902238</c:v>
                </c:pt>
                <c:pt idx="6">
                  <c:v>366.86807183364857</c:v>
                </c:pt>
                <c:pt idx="7">
                  <c:v>374.99677621861116</c:v>
                </c:pt>
                <c:pt idx="8">
                  <c:v>371.33444616709733</c:v>
                </c:pt>
                <c:pt idx="9">
                  <c:v>352.97281792150903</c:v>
                </c:pt>
                <c:pt idx="10">
                  <c:v>366.64964653902848</c:v>
                </c:pt>
                <c:pt idx="11">
                  <c:v>358.70835473515228</c:v>
                </c:pt>
                <c:pt idx="12">
                  <c:v>366.254295154185</c:v>
                </c:pt>
                <c:pt idx="13">
                  <c:v>362.04925615992579</c:v>
                </c:pt>
                <c:pt idx="14">
                  <c:v>871.24419691470041</c:v>
                </c:pt>
              </c:numCache>
            </c:numRef>
          </c:val>
        </c:ser>
        <c:ser>
          <c:idx val="60"/>
          <c:order val="60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mieszk'!$C$62:$Q$62</c:f>
              <c:numCache>
                <c:formatCode>0.0</c:formatCode>
                <c:ptCount val="15"/>
                <c:pt idx="0">
                  <c:v>586.83715780998307</c:v>
                </c:pt>
                <c:pt idx="1">
                  <c:v>495.73264729620661</c:v>
                </c:pt>
                <c:pt idx="6">
                  <c:v>415.83831899139443</c:v>
                </c:pt>
                <c:pt idx="7">
                  <c:v>419.54407132839134</c:v>
                </c:pt>
                <c:pt idx="8">
                  <c:v>440.31432754245554</c:v>
                </c:pt>
                <c:pt idx="9">
                  <c:v>459.08116559641934</c:v>
                </c:pt>
                <c:pt idx="10">
                  <c:v>456.18295269484315</c:v>
                </c:pt>
                <c:pt idx="11">
                  <c:v>461.40056040333531</c:v>
                </c:pt>
                <c:pt idx="12">
                  <c:v>504.26317924712265</c:v>
                </c:pt>
                <c:pt idx="13">
                  <c:v>497.97574278520221</c:v>
                </c:pt>
                <c:pt idx="14">
                  <c:v>1003.6232119460503</c:v>
                </c:pt>
              </c:numCache>
            </c:numRef>
          </c:val>
        </c:ser>
        <c:ser>
          <c:idx val="61"/>
          <c:order val="61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mieszk'!$C$63:$Q$63</c:f>
              <c:numCache>
                <c:formatCode>0.0</c:formatCode>
                <c:ptCount val="15"/>
                <c:pt idx="0">
                  <c:v>193.13720402205638</c:v>
                </c:pt>
                <c:pt idx="1">
                  <c:v>200.55669599217978</c:v>
                </c:pt>
                <c:pt idx="6">
                  <c:v>467.62021907428743</c:v>
                </c:pt>
                <c:pt idx="7">
                  <c:v>487.83389107611549</c:v>
                </c:pt>
                <c:pt idx="8">
                  <c:v>491.77835590250095</c:v>
                </c:pt>
                <c:pt idx="9">
                  <c:v>466.17569543792717</c:v>
                </c:pt>
                <c:pt idx="10">
                  <c:v>496.5753752567544</c:v>
                </c:pt>
                <c:pt idx="11">
                  <c:v>527.32971303805368</c:v>
                </c:pt>
                <c:pt idx="12">
                  <c:v>535.87929857231552</c:v>
                </c:pt>
                <c:pt idx="13">
                  <c:v>535.69834662576739</c:v>
                </c:pt>
                <c:pt idx="14">
                  <c:v>1051.0328218425868</c:v>
                </c:pt>
              </c:numCache>
            </c:numRef>
          </c:val>
        </c:ser>
        <c:ser>
          <c:idx val="62"/>
          <c:order val="62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mieszk'!$C$64:$Q$64</c:f>
              <c:numCache>
                <c:formatCode>0.0</c:formatCode>
                <c:ptCount val="15"/>
                <c:pt idx="0">
                  <c:v>209.19760159893406</c:v>
                </c:pt>
                <c:pt idx="1">
                  <c:v>206.09852019730698</c:v>
                </c:pt>
                <c:pt idx="6">
                  <c:v>445.27445637935574</c:v>
                </c:pt>
                <c:pt idx="7">
                  <c:v>454.01657018813319</c:v>
                </c:pt>
                <c:pt idx="8">
                  <c:v>481.80351595744662</c:v>
                </c:pt>
                <c:pt idx="9">
                  <c:v>463.47058426073136</c:v>
                </c:pt>
                <c:pt idx="10">
                  <c:v>471.25173053971639</c:v>
                </c:pt>
                <c:pt idx="11">
                  <c:v>486.46857066950054</c:v>
                </c:pt>
                <c:pt idx="12">
                  <c:v>491.67464826121579</c:v>
                </c:pt>
                <c:pt idx="13">
                  <c:v>511.03299318819268</c:v>
                </c:pt>
                <c:pt idx="14">
                  <c:v>1035.8738729480849</c:v>
                </c:pt>
              </c:numCache>
            </c:numRef>
          </c:val>
        </c:ser>
        <c:ser>
          <c:idx val="63"/>
          <c:order val="63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mieszk'!$C$65:$Q$65</c:f>
              <c:numCache>
                <c:formatCode>0.0</c:formatCode>
                <c:ptCount val="15"/>
                <c:pt idx="0">
                  <c:v>201.7851270553065</c:v>
                </c:pt>
                <c:pt idx="1">
                  <c:v>192.46557499069596</c:v>
                </c:pt>
                <c:pt idx="6">
                  <c:v>533.57058692421992</c:v>
                </c:pt>
                <c:pt idx="7">
                  <c:v>524.25015029325471</c:v>
                </c:pt>
                <c:pt idx="8">
                  <c:v>628.46810200364291</c:v>
                </c:pt>
                <c:pt idx="9">
                  <c:v>608.43605079131339</c:v>
                </c:pt>
                <c:pt idx="10">
                  <c:v>680.91712298682251</c:v>
                </c:pt>
                <c:pt idx="11">
                  <c:v>757.4467518518519</c:v>
                </c:pt>
                <c:pt idx="12">
                  <c:v>792.49754451038575</c:v>
                </c:pt>
                <c:pt idx="13">
                  <c:v>830.28142062314555</c:v>
                </c:pt>
                <c:pt idx="14">
                  <c:v>1410.3824523364474</c:v>
                </c:pt>
              </c:numCache>
            </c:numRef>
          </c:val>
        </c:ser>
        <c:ser>
          <c:idx val="64"/>
          <c:order val="64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mieszk'!$C$66:$Q$66</c:f>
              <c:numCache>
                <c:formatCode>0.0</c:formatCode>
                <c:ptCount val="15"/>
                <c:pt idx="0">
                  <c:v>251.67675661468371</c:v>
                </c:pt>
                <c:pt idx="1">
                  <c:v>212.40474612223261</c:v>
                </c:pt>
                <c:pt idx="6">
                  <c:v>413.05781892437591</c:v>
                </c:pt>
                <c:pt idx="7">
                  <c:v>438.53516615342187</c:v>
                </c:pt>
                <c:pt idx="8">
                  <c:v>431.65250055845956</c:v>
                </c:pt>
                <c:pt idx="9">
                  <c:v>446.73155503681073</c:v>
                </c:pt>
                <c:pt idx="10">
                  <c:v>455.6656064702172</c:v>
                </c:pt>
                <c:pt idx="11">
                  <c:v>477.14407296351845</c:v>
                </c:pt>
                <c:pt idx="12">
                  <c:v>479.7625771066642</c:v>
                </c:pt>
                <c:pt idx="13">
                  <c:v>488.55660508295415</c:v>
                </c:pt>
                <c:pt idx="14">
                  <c:v>826.63793173997942</c:v>
                </c:pt>
              </c:numCache>
            </c:numRef>
          </c:val>
        </c:ser>
        <c:ser>
          <c:idx val="65"/>
          <c:order val="65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mieszk'!$C$67:$Q$67</c:f>
              <c:numCache>
                <c:formatCode>0.0</c:formatCode>
                <c:ptCount val="15"/>
                <c:pt idx="0">
                  <c:v>312.21680275032224</c:v>
                </c:pt>
                <c:pt idx="1">
                  <c:v>328.94736842105266</c:v>
                </c:pt>
                <c:pt idx="6">
                  <c:v>597.72225799289481</c:v>
                </c:pt>
                <c:pt idx="7">
                  <c:v>604.48144003566654</c:v>
                </c:pt>
                <c:pt idx="8">
                  <c:v>624.43907746634329</c:v>
                </c:pt>
                <c:pt idx="9">
                  <c:v>606.98614766897163</c:v>
                </c:pt>
                <c:pt idx="10">
                  <c:v>655.2720677200906</c:v>
                </c:pt>
                <c:pt idx="11">
                  <c:v>675.75073455377606</c:v>
                </c:pt>
                <c:pt idx="12">
                  <c:v>668.00152416356832</c:v>
                </c:pt>
                <c:pt idx="13">
                  <c:v>700.16172180801459</c:v>
                </c:pt>
                <c:pt idx="14">
                  <c:v>1170.321263529411</c:v>
                </c:pt>
              </c:numCache>
            </c:numRef>
          </c:val>
        </c:ser>
        <c:ser>
          <c:idx val="66"/>
          <c:order val="66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mieszk'!$C$68:$Q$68</c:f>
              <c:numCache>
                <c:formatCode>0.0</c:formatCode>
                <c:ptCount val="15"/>
                <c:pt idx="0">
                  <c:v>175.11454478164313</c:v>
                </c:pt>
                <c:pt idx="1">
                  <c:v>172.91008124076802</c:v>
                </c:pt>
                <c:pt idx="6">
                  <c:v>553.87050004690877</c:v>
                </c:pt>
                <c:pt idx="7">
                  <c:v>554.80795220553478</c:v>
                </c:pt>
                <c:pt idx="8">
                  <c:v>932.13872786885292</c:v>
                </c:pt>
                <c:pt idx="9">
                  <c:v>675.10083152225309</c:v>
                </c:pt>
                <c:pt idx="10">
                  <c:v>637.81611805950308</c:v>
                </c:pt>
                <c:pt idx="11">
                  <c:v>966.35311569301246</c:v>
                </c:pt>
                <c:pt idx="12">
                  <c:v>797.73526497034652</c:v>
                </c:pt>
                <c:pt idx="13">
                  <c:v>716.6375120540016</c:v>
                </c:pt>
                <c:pt idx="14">
                  <c:v>1221.2207503146481</c:v>
                </c:pt>
              </c:numCache>
            </c:numRef>
          </c:val>
        </c:ser>
        <c:ser>
          <c:idx val="67"/>
          <c:order val="67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mieszk'!$C$69:$Q$69</c:f>
              <c:numCache>
                <c:formatCode>0.0</c:formatCode>
                <c:ptCount val="15"/>
                <c:pt idx="0">
                  <c:v>148.75918430884172</c:v>
                </c:pt>
                <c:pt idx="1">
                  <c:v>143.20058228623958</c:v>
                </c:pt>
                <c:pt idx="6">
                  <c:v>426.84526572255231</c:v>
                </c:pt>
                <c:pt idx="7">
                  <c:v>412.04170687022895</c:v>
                </c:pt>
                <c:pt idx="8">
                  <c:v>465.17916909844877</c:v>
                </c:pt>
                <c:pt idx="9">
                  <c:v>436.5156329404561</c:v>
                </c:pt>
                <c:pt idx="10">
                  <c:v>488.53176036866353</c:v>
                </c:pt>
                <c:pt idx="11">
                  <c:v>456.69139556096064</c:v>
                </c:pt>
                <c:pt idx="12">
                  <c:v>446.49680585187417</c:v>
                </c:pt>
                <c:pt idx="13">
                  <c:v>423.12204687262215</c:v>
                </c:pt>
                <c:pt idx="14">
                  <c:v>964.3976933534741</c:v>
                </c:pt>
              </c:numCache>
            </c:numRef>
          </c:val>
        </c:ser>
        <c:ser>
          <c:idx val="68"/>
          <c:order val="68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mieszk'!$C$70:$Q$70</c:f>
              <c:numCache>
                <c:formatCode>0.0</c:formatCode>
                <c:ptCount val="15"/>
                <c:pt idx="0">
                  <c:v>200.66163540445478</c:v>
                </c:pt>
                <c:pt idx="1">
                  <c:v>212.20868040333178</c:v>
                </c:pt>
                <c:pt idx="6">
                  <c:v>518.07418573551263</c:v>
                </c:pt>
                <c:pt idx="7">
                  <c:v>587.24093549828694</c:v>
                </c:pt>
                <c:pt idx="8">
                  <c:v>964.47648150898601</c:v>
                </c:pt>
                <c:pt idx="9">
                  <c:v>795.51805858616092</c:v>
                </c:pt>
                <c:pt idx="10">
                  <c:v>1565.9282330883455</c:v>
                </c:pt>
                <c:pt idx="11">
                  <c:v>1256.1450211672211</c:v>
                </c:pt>
                <c:pt idx="12">
                  <c:v>792.6223194088376</c:v>
                </c:pt>
                <c:pt idx="13">
                  <c:v>658.89366990586086</c:v>
                </c:pt>
                <c:pt idx="14">
                  <c:v>1134.28973204716</c:v>
                </c:pt>
              </c:numCache>
            </c:numRef>
          </c:val>
        </c:ser>
        <c:ser>
          <c:idx val="69"/>
          <c:order val="69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mieszk'!$C$71:$Q$71</c:f>
              <c:numCache>
                <c:formatCode>0.0</c:formatCode>
                <c:ptCount val="15"/>
                <c:pt idx="0">
                  <c:v>201.59639953542407</c:v>
                </c:pt>
                <c:pt idx="1">
                  <c:v>192.85370051635113</c:v>
                </c:pt>
                <c:pt idx="6">
                  <c:v>452.98985439720423</c:v>
                </c:pt>
                <c:pt idx="7">
                  <c:v>430.71620628334318</c:v>
                </c:pt>
                <c:pt idx="8">
                  <c:v>523.0342933810374</c:v>
                </c:pt>
                <c:pt idx="9">
                  <c:v>461.37540816326532</c:v>
                </c:pt>
                <c:pt idx="10">
                  <c:v>463.52691387559787</c:v>
                </c:pt>
                <c:pt idx="11">
                  <c:v>493.62865338164255</c:v>
                </c:pt>
                <c:pt idx="12">
                  <c:v>513.86036407766994</c:v>
                </c:pt>
                <c:pt idx="13">
                  <c:v>534.51782082324405</c:v>
                </c:pt>
                <c:pt idx="14">
                  <c:v>952.47756402248569</c:v>
                </c:pt>
              </c:numCache>
            </c:numRef>
          </c:val>
        </c:ser>
        <c:ser>
          <c:idx val="70"/>
          <c:order val="70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mieszk'!$C$72:$Q$72</c:f>
              <c:numCache>
                <c:formatCode>0.0</c:formatCode>
                <c:ptCount val="15"/>
                <c:pt idx="0">
                  <c:v>139.16839093110278</c:v>
                </c:pt>
                <c:pt idx="1">
                  <c:v>141.00310765815755</c:v>
                </c:pt>
                <c:pt idx="6">
                  <c:v>410.29035423542354</c:v>
                </c:pt>
                <c:pt idx="7">
                  <c:v>418.70970002189631</c:v>
                </c:pt>
                <c:pt idx="8">
                  <c:v>454.1829661751953</c:v>
                </c:pt>
                <c:pt idx="9">
                  <c:v>428.23452830188666</c:v>
                </c:pt>
                <c:pt idx="10">
                  <c:v>430.74563505872118</c:v>
                </c:pt>
                <c:pt idx="11">
                  <c:v>434.66916904187673</c:v>
                </c:pt>
                <c:pt idx="12">
                  <c:v>451.78499338040621</c:v>
                </c:pt>
                <c:pt idx="13">
                  <c:v>455.78083167440832</c:v>
                </c:pt>
                <c:pt idx="14">
                  <c:v>872.03282805930519</c:v>
                </c:pt>
              </c:numCache>
            </c:numRef>
          </c:val>
        </c:ser>
        <c:ser>
          <c:idx val="71"/>
          <c:order val="71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mieszk'!$C$73:$Q$73</c:f>
              <c:numCache>
                <c:formatCode>0.0</c:formatCode>
                <c:ptCount val="15"/>
                <c:pt idx="0">
                  <c:v>178.24371535962277</c:v>
                </c:pt>
                <c:pt idx="1">
                  <c:v>194.4187489604524</c:v>
                </c:pt>
                <c:pt idx="6">
                  <c:v>318.09163034544923</c:v>
                </c:pt>
                <c:pt idx="7">
                  <c:v>354.46701240708023</c:v>
                </c:pt>
                <c:pt idx="8">
                  <c:v>364.86482192539472</c:v>
                </c:pt>
                <c:pt idx="9">
                  <c:v>371.38636787193366</c:v>
                </c:pt>
                <c:pt idx="10">
                  <c:v>403.58950498090417</c:v>
                </c:pt>
                <c:pt idx="11">
                  <c:v>415.78304272952317</c:v>
                </c:pt>
                <c:pt idx="12">
                  <c:v>420.83565998374428</c:v>
                </c:pt>
                <c:pt idx="13">
                  <c:v>449.38033207824145</c:v>
                </c:pt>
                <c:pt idx="14">
                  <c:v>824.19380494468032</c:v>
                </c:pt>
              </c:numCache>
            </c:numRef>
          </c:val>
        </c:ser>
        <c:ser>
          <c:idx val="72"/>
          <c:order val="72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mieszk'!$C$74:$Q$74</c:f>
              <c:numCache>
                <c:formatCode>0.0</c:formatCode>
                <c:ptCount val="15"/>
                <c:pt idx="0">
                  <c:v>164.16889106967616</c:v>
                </c:pt>
                <c:pt idx="1">
                  <c:v>147.86587828093462</c:v>
                </c:pt>
                <c:pt idx="6">
                  <c:v>340.87762961116675</c:v>
                </c:pt>
                <c:pt idx="7">
                  <c:v>336.91605389413064</c:v>
                </c:pt>
                <c:pt idx="8">
                  <c:v>356.53654115320234</c:v>
                </c:pt>
                <c:pt idx="9">
                  <c:v>362.70587817334047</c:v>
                </c:pt>
                <c:pt idx="10">
                  <c:v>339.29329042408625</c:v>
                </c:pt>
                <c:pt idx="11">
                  <c:v>338.45224322045834</c:v>
                </c:pt>
                <c:pt idx="12">
                  <c:v>333.00283358423428</c:v>
                </c:pt>
                <c:pt idx="13">
                  <c:v>339.56108111737848</c:v>
                </c:pt>
                <c:pt idx="14">
                  <c:v>808.56159257546733</c:v>
                </c:pt>
              </c:numCache>
            </c:numRef>
          </c:val>
        </c:ser>
        <c:ser>
          <c:idx val="73"/>
          <c:order val="73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mieszk'!$C$75:$Q$75</c:f>
              <c:numCache>
                <c:formatCode>0.0</c:formatCode>
                <c:ptCount val="15"/>
                <c:pt idx="0">
                  <c:v>164.27985180963228</c:v>
                </c:pt>
                <c:pt idx="1">
                  <c:v>177.99957686882934</c:v>
                </c:pt>
                <c:pt idx="6">
                  <c:v>378.88290518191837</c:v>
                </c:pt>
                <c:pt idx="7">
                  <c:v>370.01554061470927</c:v>
                </c:pt>
                <c:pt idx="8">
                  <c:v>381.8551200320087</c:v>
                </c:pt>
                <c:pt idx="9">
                  <c:v>389.14491123476444</c:v>
                </c:pt>
                <c:pt idx="10">
                  <c:v>410.34988631857237</c:v>
                </c:pt>
                <c:pt idx="11">
                  <c:v>436.17311753118821</c:v>
                </c:pt>
                <c:pt idx="12">
                  <c:v>466.75911695754075</c:v>
                </c:pt>
                <c:pt idx="13">
                  <c:v>486.87497274143306</c:v>
                </c:pt>
                <c:pt idx="14">
                  <c:v>1019.3824315599177</c:v>
                </c:pt>
              </c:numCache>
            </c:numRef>
          </c:val>
        </c:ser>
        <c:ser>
          <c:idx val="74"/>
          <c:order val="74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mieszk'!$C$76:$Q$76</c:f>
              <c:numCache>
                <c:formatCode>0.0</c:formatCode>
                <c:ptCount val="15"/>
                <c:pt idx="0">
                  <c:v>191.57572906867361</c:v>
                </c:pt>
                <c:pt idx="1">
                  <c:v>186.07316615008924</c:v>
                </c:pt>
                <c:pt idx="6">
                  <c:v>426.45986401673673</c:v>
                </c:pt>
                <c:pt idx="7">
                  <c:v>441.91903198008396</c:v>
                </c:pt>
                <c:pt idx="8">
                  <c:v>535.81399414154771</c:v>
                </c:pt>
                <c:pt idx="9">
                  <c:v>474.13154710869748</c:v>
                </c:pt>
                <c:pt idx="10">
                  <c:v>508.98825842160471</c:v>
                </c:pt>
                <c:pt idx="11">
                  <c:v>531.3708215624099</c:v>
                </c:pt>
                <c:pt idx="12">
                  <c:v>584.51221501210648</c:v>
                </c:pt>
                <c:pt idx="13">
                  <c:v>594.11633242294181</c:v>
                </c:pt>
                <c:pt idx="14">
                  <c:v>1084.7317259681547</c:v>
                </c:pt>
              </c:numCache>
            </c:numRef>
          </c:val>
        </c:ser>
        <c:ser>
          <c:idx val="75"/>
          <c:order val="75"/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mieszk'!$C$77:$Q$77</c:f>
              <c:numCache>
                <c:formatCode>0.0</c:formatCode>
                <c:ptCount val="15"/>
                <c:pt idx="0">
                  <c:v>252.44981060606051</c:v>
                </c:pt>
                <c:pt idx="1">
                  <c:v>210.86973434535105</c:v>
                </c:pt>
                <c:pt idx="6">
                  <c:v>458.56277546571545</c:v>
                </c:pt>
                <c:pt idx="7">
                  <c:v>461.30671288906632</c:v>
                </c:pt>
                <c:pt idx="8">
                  <c:v>488.2253253859684</c:v>
                </c:pt>
                <c:pt idx="9">
                  <c:v>490.61405131206726</c:v>
                </c:pt>
                <c:pt idx="10">
                  <c:v>589.16554128260441</c:v>
                </c:pt>
                <c:pt idx="11">
                  <c:v>540.58854333432191</c:v>
                </c:pt>
                <c:pt idx="12">
                  <c:v>570.79785443669039</c:v>
                </c:pt>
                <c:pt idx="13">
                  <c:v>562.8003492222781</c:v>
                </c:pt>
                <c:pt idx="14">
                  <c:v>941.54631787675419</c:v>
                </c:pt>
              </c:numCache>
            </c:numRef>
          </c:val>
        </c:ser>
        <c:ser>
          <c:idx val="76"/>
          <c:order val="76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mieszk'!$C$78:$Q$78</c:f>
              <c:numCache>
                <c:formatCode>0.0</c:formatCode>
                <c:ptCount val="15"/>
                <c:pt idx="0">
                  <c:v>208.94737726967048</c:v>
                </c:pt>
                <c:pt idx="1">
                  <c:v>204.61490368367683</c:v>
                </c:pt>
                <c:pt idx="6">
                  <c:v>543.26482179226048</c:v>
                </c:pt>
                <c:pt idx="7">
                  <c:v>577.56846128115069</c:v>
                </c:pt>
                <c:pt idx="8">
                  <c:v>631.0089930834805</c:v>
                </c:pt>
                <c:pt idx="9">
                  <c:v>582.75171304487731</c:v>
                </c:pt>
                <c:pt idx="10">
                  <c:v>610.53692098092608</c:v>
                </c:pt>
                <c:pt idx="11">
                  <c:v>609.09880193236779</c:v>
                </c:pt>
                <c:pt idx="12">
                  <c:v>629.13559398739301</c:v>
                </c:pt>
                <c:pt idx="13">
                  <c:v>601.91190545808968</c:v>
                </c:pt>
                <c:pt idx="14">
                  <c:v>1049.1818458781354</c:v>
                </c:pt>
              </c:numCache>
            </c:numRef>
          </c:val>
        </c:ser>
        <c:ser>
          <c:idx val="77"/>
          <c:order val="77"/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mieszk'!$C$79:$Q$79</c:f>
              <c:numCache>
                <c:formatCode>0.0</c:formatCode>
                <c:ptCount val="15"/>
                <c:pt idx="0">
                  <c:v>155.37121418084934</c:v>
                </c:pt>
                <c:pt idx="1">
                  <c:v>150.76599704417319</c:v>
                </c:pt>
                <c:pt idx="6">
                  <c:v>383.85070503916904</c:v>
                </c:pt>
                <c:pt idx="7">
                  <c:v>402.1998749302067</c:v>
                </c:pt>
                <c:pt idx="8">
                  <c:v>439.17893900959524</c:v>
                </c:pt>
                <c:pt idx="9">
                  <c:v>425.11994470555726</c:v>
                </c:pt>
                <c:pt idx="10">
                  <c:v>430.70204531571073</c:v>
                </c:pt>
                <c:pt idx="11">
                  <c:v>442.40630122435289</c:v>
                </c:pt>
                <c:pt idx="12">
                  <c:v>463.71621438645963</c:v>
                </c:pt>
                <c:pt idx="13">
                  <c:v>451.75796412300707</c:v>
                </c:pt>
                <c:pt idx="14">
                  <c:v>893.62119061247847</c:v>
                </c:pt>
              </c:numCache>
            </c:numRef>
          </c:val>
        </c:ser>
        <c:ser>
          <c:idx val="78"/>
          <c:order val="78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mieszk'!$C$80:$Q$80</c:f>
              <c:numCache>
                <c:formatCode>0.0</c:formatCode>
                <c:ptCount val="15"/>
                <c:pt idx="0">
                  <c:v>233.08367791077256</c:v>
                </c:pt>
                <c:pt idx="1">
                  <c:v>221.48879414015525</c:v>
                </c:pt>
                <c:pt idx="6">
                  <c:v>571.08545494895725</c:v>
                </c:pt>
                <c:pt idx="7">
                  <c:v>579.21628157628868</c:v>
                </c:pt>
                <c:pt idx="8">
                  <c:v>636.64699546108704</c:v>
                </c:pt>
                <c:pt idx="9">
                  <c:v>612.57992117242145</c:v>
                </c:pt>
                <c:pt idx="10">
                  <c:v>640.7787690582968</c:v>
                </c:pt>
                <c:pt idx="11">
                  <c:v>692.41987453374054</c:v>
                </c:pt>
                <c:pt idx="12">
                  <c:v>677.64323929299792</c:v>
                </c:pt>
                <c:pt idx="13">
                  <c:v>667.84401911697739</c:v>
                </c:pt>
                <c:pt idx="14">
                  <c:v>1176.8283472683536</c:v>
                </c:pt>
              </c:numCache>
            </c:numRef>
          </c:val>
        </c:ser>
        <c:ser>
          <c:idx val="79"/>
          <c:order val="79"/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mieszk'!$C$81:$Q$81</c:f>
              <c:numCache>
                <c:formatCode>0.0</c:formatCode>
                <c:ptCount val="15"/>
                <c:pt idx="0">
                  <c:v>278.96633705028353</c:v>
                </c:pt>
                <c:pt idx="1">
                  <c:v>260.87000849617669</c:v>
                </c:pt>
                <c:pt idx="6">
                  <c:v>483.22826506024074</c:v>
                </c:pt>
                <c:pt idx="7">
                  <c:v>491.55595950704219</c:v>
                </c:pt>
                <c:pt idx="8">
                  <c:v>571.62158141612713</c:v>
                </c:pt>
                <c:pt idx="9">
                  <c:v>539.13719333783479</c:v>
                </c:pt>
                <c:pt idx="10">
                  <c:v>581.9938877574117</c:v>
                </c:pt>
                <c:pt idx="11">
                  <c:v>578.65928815101211</c:v>
                </c:pt>
                <c:pt idx="12">
                  <c:v>585.8191659007349</c:v>
                </c:pt>
                <c:pt idx="13">
                  <c:v>562.54901527239565</c:v>
                </c:pt>
                <c:pt idx="14">
                  <c:v>983.54296126518443</c:v>
                </c:pt>
              </c:numCache>
            </c:numRef>
          </c:val>
        </c:ser>
        <c:ser>
          <c:idx val="80"/>
          <c:order val="80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mieszk'!$C$82:$Q$82</c:f>
              <c:numCache>
                <c:formatCode>0.0</c:formatCode>
                <c:ptCount val="15"/>
                <c:pt idx="0">
                  <c:v>155.99296675191817</c:v>
                </c:pt>
                <c:pt idx="1">
                  <c:v>169.14404787347723</c:v>
                </c:pt>
                <c:pt idx="6">
                  <c:v>654.85917823070258</c:v>
                </c:pt>
                <c:pt idx="7">
                  <c:v>647.63160292221744</c:v>
                </c:pt>
                <c:pt idx="8">
                  <c:v>639.69714104193133</c:v>
                </c:pt>
                <c:pt idx="9">
                  <c:v>609.72147252280956</c:v>
                </c:pt>
                <c:pt idx="10">
                  <c:v>644.99574585635355</c:v>
                </c:pt>
                <c:pt idx="11">
                  <c:v>688.38696827762431</c:v>
                </c:pt>
                <c:pt idx="12">
                  <c:v>728.68218730091291</c:v>
                </c:pt>
                <c:pt idx="13">
                  <c:v>687.8756362083692</c:v>
                </c:pt>
                <c:pt idx="14">
                  <c:v>1421.5403828780375</c:v>
                </c:pt>
              </c:numCache>
            </c:numRef>
          </c:val>
        </c:ser>
        <c:ser>
          <c:idx val="81"/>
          <c:order val="81"/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mieszk'!$C$83:$Q$83</c:f>
              <c:numCache>
                <c:formatCode>0.0</c:formatCode>
                <c:ptCount val="15"/>
                <c:pt idx="0">
                  <c:v>162.39666919000749</c:v>
                </c:pt>
                <c:pt idx="1">
                  <c:v>190.25063259109311</c:v>
                </c:pt>
                <c:pt idx="6">
                  <c:v>578.57804415616863</c:v>
                </c:pt>
                <c:pt idx="7">
                  <c:v>581.15012699203157</c:v>
                </c:pt>
                <c:pt idx="8">
                  <c:v>607.7488703590999</c:v>
                </c:pt>
                <c:pt idx="9">
                  <c:v>601.64995260087505</c:v>
                </c:pt>
                <c:pt idx="10">
                  <c:v>624.30834020368616</c:v>
                </c:pt>
                <c:pt idx="11">
                  <c:v>656.31799416484296</c:v>
                </c:pt>
                <c:pt idx="12">
                  <c:v>667.41397196831281</c:v>
                </c:pt>
                <c:pt idx="13">
                  <c:v>630.47949504829455</c:v>
                </c:pt>
                <c:pt idx="14">
                  <c:v>1253.8168491975989</c:v>
                </c:pt>
              </c:numCache>
            </c:numRef>
          </c:val>
        </c:ser>
        <c:ser>
          <c:idx val="82"/>
          <c:order val="82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mieszk'!$C$84:$Q$84</c:f>
              <c:numCache>
                <c:formatCode>0.0</c:formatCode>
                <c:ptCount val="15"/>
                <c:pt idx="0">
                  <c:v>122.84661845673428</c:v>
                </c:pt>
                <c:pt idx="1">
                  <c:v>117.51190671703071</c:v>
                </c:pt>
                <c:pt idx="6">
                  <c:v>490.0749181544553</c:v>
                </c:pt>
                <c:pt idx="7">
                  <c:v>472.96499979382298</c:v>
                </c:pt>
                <c:pt idx="8">
                  <c:v>508.66332709215226</c:v>
                </c:pt>
                <c:pt idx="9">
                  <c:v>496.95985928667267</c:v>
                </c:pt>
                <c:pt idx="10">
                  <c:v>516.5393367222448</c:v>
                </c:pt>
                <c:pt idx="11">
                  <c:v>518.603967464427</c:v>
                </c:pt>
                <c:pt idx="12">
                  <c:v>521.40090021335959</c:v>
                </c:pt>
                <c:pt idx="13">
                  <c:v>537.14329719963848</c:v>
                </c:pt>
                <c:pt idx="14">
                  <c:v>1104.3704635027507</c:v>
                </c:pt>
              </c:numCache>
            </c:numRef>
          </c:val>
        </c:ser>
        <c:ser>
          <c:idx val="83"/>
          <c:order val="83"/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mieszk'!$C$85:$Q$85</c:f>
              <c:numCache>
                <c:formatCode>0.0</c:formatCode>
                <c:ptCount val="15"/>
                <c:pt idx="0">
                  <c:v>144.97468660242129</c:v>
                </c:pt>
                <c:pt idx="1">
                  <c:v>143.59591935614117</c:v>
                </c:pt>
                <c:pt idx="6">
                  <c:v>280.72903227554809</c:v>
                </c:pt>
                <c:pt idx="7">
                  <c:v>293.52383800151387</c:v>
                </c:pt>
                <c:pt idx="8">
                  <c:v>316.71442005507856</c:v>
                </c:pt>
                <c:pt idx="9">
                  <c:v>336.45312224254803</c:v>
                </c:pt>
                <c:pt idx="10">
                  <c:v>359.86743937481538</c:v>
                </c:pt>
                <c:pt idx="11">
                  <c:v>369.07318124648754</c:v>
                </c:pt>
                <c:pt idx="12">
                  <c:v>385.6947235103334</c:v>
                </c:pt>
                <c:pt idx="13">
                  <c:v>397.5081702879159</c:v>
                </c:pt>
                <c:pt idx="14">
                  <c:v>893.01377789642311</c:v>
                </c:pt>
              </c:numCache>
            </c:numRef>
          </c:val>
        </c:ser>
        <c:ser>
          <c:idx val="84"/>
          <c:order val="84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mieszk'!$C$86:$Q$86</c:f>
              <c:numCache>
                <c:formatCode>0.0</c:formatCode>
                <c:ptCount val="15"/>
                <c:pt idx="0">
                  <c:v>147.28097899402582</c:v>
                </c:pt>
                <c:pt idx="1">
                  <c:v>153.31609473175439</c:v>
                </c:pt>
                <c:pt idx="6">
                  <c:v>412.36288459643265</c:v>
                </c:pt>
                <c:pt idx="7">
                  <c:v>413.72352082099866</c:v>
                </c:pt>
                <c:pt idx="8">
                  <c:v>464.47703692933993</c:v>
                </c:pt>
                <c:pt idx="9">
                  <c:v>435.71517020657524</c:v>
                </c:pt>
                <c:pt idx="10">
                  <c:v>458.9535052845921</c:v>
                </c:pt>
                <c:pt idx="11">
                  <c:v>468.34388045171357</c:v>
                </c:pt>
                <c:pt idx="12">
                  <c:v>475.1055307098917</c:v>
                </c:pt>
                <c:pt idx="13">
                  <c:v>484.36913424603569</c:v>
                </c:pt>
                <c:pt idx="14">
                  <c:v>974.4305313675045</c:v>
                </c:pt>
              </c:numCache>
            </c:numRef>
          </c:val>
        </c:ser>
        <c:ser>
          <c:idx val="85"/>
          <c:order val="85"/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mieszk'!$C$87:$Q$87</c:f>
              <c:numCache>
                <c:formatCode>0.0</c:formatCode>
                <c:ptCount val="15"/>
                <c:pt idx="0">
                  <c:v>129.01094204137459</c:v>
                </c:pt>
                <c:pt idx="1">
                  <c:v>129.82179725841954</c:v>
                </c:pt>
                <c:pt idx="6">
                  <c:v>334.88867265306146</c:v>
                </c:pt>
                <c:pt idx="7">
                  <c:v>329.3822631664766</c:v>
                </c:pt>
                <c:pt idx="8">
                  <c:v>367.48485618941703</c:v>
                </c:pt>
                <c:pt idx="9">
                  <c:v>367.20615930599348</c:v>
                </c:pt>
                <c:pt idx="10">
                  <c:v>389.94244750861805</c:v>
                </c:pt>
                <c:pt idx="11">
                  <c:v>398.68111857522234</c:v>
                </c:pt>
                <c:pt idx="12">
                  <c:v>409.51429723859741</c:v>
                </c:pt>
                <c:pt idx="13">
                  <c:v>443.39897372488394</c:v>
                </c:pt>
                <c:pt idx="14">
                  <c:v>1031.0079993820493</c:v>
                </c:pt>
              </c:numCache>
            </c:numRef>
          </c:val>
        </c:ser>
        <c:ser>
          <c:idx val="86"/>
          <c:order val="86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mieszk'!$C$88:$Q$88</c:f>
              <c:numCache>
                <c:formatCode>0.0</c:formatCode>
                <c:ptCount val="15"/>
                <c:pt idx="0">
                  <c:v>171.68341485104494</c:v>
                </c:pt>
                <c:pt idx="1">
                  <c:v>158.21302037201062</c:v>
                </c:pt>
                <c:pt idx="6">
                  <c:v>483.12560348583878</c:v>
                </c:pt>
                <c:pt idx="7">
                  <c:v>447.49939800779538</c:v>
                </c:pt>
                <c:pt idx="8">
                  <c:v>498.75788511187636</c:v>
                </c:pt>
                <c:pt idx="9">
                  <c:v>498.2463956756755</c:v>
                </c:pt>
                <c:pt idx="10">
                  <c:v>513.43896092743671</c:v>
                </c:pt>
                <c:pt idx="11">
                  <c:v>518.61976129032291</c:v>
                </c:pt>
                <c:pt idx="12">
                  <c:v>507.65150236762804</c:v>
                </c:pt>
                <c:pt idx="13">
                  <c:v>481.41715980159557</c:v>
                </c:pt>
                <c:pt idx="14">
                  <c:v>1181.665677600346</c:v>
                </c:pt>
              </c:numCache>
            </c:numRef>
          </c:val>
        </c:ser>
        <c:ser>
          <c:idx val="87"/>
          <c:order val="87"/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mieszk'!$C$89:$Q$89</c:f>
              <c:numCache>
                <c:formatCode>0.0</c:formatCode>
                <c:ptCount val="15"/>
                <c:pt idx="0">
                  <c:v>166.92514239218877</c:v>
                </c:pt>
                <c:pt idx="1">
                  <c:v>150.02114377768837</c:v>
                </c:pt>
                <c:pt idx="6">
                  <c:v>474.56476923076946</c:v>
                </c:pt>
                <c:pt idx="7">
                  <c:v>463.60333662583957</c:v>
                </c:pt>
                <c:pt idx="8">
                  <c:v>508.8687424684158</c:v>
                </c:pt>
                <c:pt idx="9">
                  <c:v>518.76295516569201</c:v>
                </c:pt>
                <c:pt idx="10">
                  <c:v>537.12099961028844</c:v>
                </c:pt>
                <c:pt idx="11">
                  <c:v>548.97590291262168</c:v>
                </c:pt>
                <c:pt idx="12">
                  <c:v>549.09631017080778</c:v>
                </c:pt>
                <c:pt idx="13">
                  <c:v>553.97174578265981</c:v>
                </c:pt>
                <c:pt idx="14">
                  <c:v>1223.6745124804993</c:v>
                </c:pt>
              </c:numCache>
            </c:numRef>
          </c:val>
        </c:ser>
        <c:ser>
          <c:idx val="88"/>
          <c:order val="88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mieszk'!$C$90:$Q$90</c:f>
              <c:numCache>
                <c:formatCode>0.0</c:formatCode>
                <c:ptCount val="15"/>
                <c:pt idx="0">
                  <c:v>181.75908430232559</c:v>
                </c:pt>
                <c:pt idx="1">
                  <c:v>163.34131253362031</c:v>
                </c:pt>
                <c:pt idx="6">
                  <c:v>374.18521485734175</c:v>
                </c:pt>
                <c:pt idx="7">
                  <c:v>390.34663327339672</c:v>
                </c:pt>
                <c:pt idx="8">
                  <c:v>403.98271954905624</c:v>
                </c:pt>
                <c:pt idx="9">
                  <c:v>423.14035448966411</c:v>
                </c:pt>
                <c:pt idx="10">
                  <c:v>423.88134557063029</c:v>
                </c:pt>
                <c:pt idx="11">
                  <c:v>418.67487416904117</c:v>
                </c:pt>
                <c:pt idx="12">
                  <c:v>433.84622565061557</c:v>
                </c:pt>
                <c:pt idx="13">
                  <c:v>440.04334210730042</c:v>
                </c:pt>
                <c:pt idx="14">
                  <c:v>1074.6330940670148</c:v>
                </c:pt>
              </c:numCache>
            </c:numRef>
          </c:val>
        </c:ser>
        <c:ser>
          <c:idx val="89"/>
          <c:order val="89"/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mieszk'!$C$91:$Q$91</c:f>
              <c:numCache>
                <c:formatCode>0.0</c:formatCode>
                <c:ptCount val="15"/>
                <c:pt idx="0">
                  <c:v>189.43725069039579</c:v>
                </c:pt>
                <c:pt idx="1">
                  <c:v>168.52278015921621</c:v>
                </c:pt>
                <c:pt idx="6">
                  <c:v>360.23405546033285</c:v>
                </c:pt>
                <c:pt idx="7">
                  <c:v>362.59208566902271</c:v>
                </c:pt>
                <c:pt idx="8">
                  <c:v>398.04533211789726</c:v>
                </c:pt>
                <c:pt idx="9">
                  <c:v>387.79136220089867</c:v>
                </c:pt>
                <c:pt idx="10">
                  <c:v>394.24615636165419</c:v>
                </c:pt>
                <c:pt idx="11">
                  <c:v>409.61334098043949</c:v>
                </c:pt>
                <c:pt idx="12">
                  <c:v>404.91730838865396</c:v>
                </c:pt>
                <c:pt idx="13">
                  <c:v>398.26198934386974</c:v>
                </c:pt>
                <c:pt idx="14">
                  <c:v>964.67392141664732</c:v>
                </c:pt>
              </c:numCache>
            </c:numRef>
          </c:val>
        </c:ser>
        <c:ser>
          <c:idx val="90"/>
          <c:order val="90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mieszk'!$C$92:$Q$92</c:f>
              <c:numCache>
                <c:formatCode>0.0</c:formatCode>
                <c:ptCount val="15"/>
                <c:pt idx="0">
                  <c:v>109.66966239449825</c:v>
                </c:pt>
                <c:pt idx="1">
                  <c:v>102.28020003125488</c:v>
                </c:pt>
                <c:pt idx="6">
                  <c:v>291.9217557015844</c:v>
                </c:pt>
                <c:pt idx="7">
                  <c:v>296.5017364113649</c:v>
                </c:pt>
                <c:pt idx="8">
                  <c:v>323.72199016443835</c:v>
                </c:pt>
                <c:pt idx="9">
                  <c:v>341.8578100507147</c:v>
                </c:pt>
                <c:pt idx="10">
                  <c:v>333.38544973138909</c:v>
                </c:pt>
                <c:pt idx="11">
                  <c:v>338.21141778394195</c:v>
                </c:pt>
                <c:pt idx="12">
                  <c:v>338.5580703106931</c:v>
                </c:pt>
                <c:pt idx="13">
                  <c:v>346.88994917603571</c:v>
                </c:pt>
                <c:pt idx="14">
                  <c:v>871.93665514327347</c:v>
                </c:pt>
              </c:numCache>
            </c:numRef>
          </c:val>
        </c:ser>
        <c:ser>
          <c:idx val="91"/>
          <c:order val="91"/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mieszk'!$C$93:$Q$93</c:f>
              <c:numCache>
                <c:formatCode>0.0</c:formatCode>
                <c:ptCount val="15"/>
                <c:pt idx="0">
                  <c:v>158.36677689665137</c:v>
                </c:pt>
                <c:pt idx="1">
                  <c:v>167.3452166645236</c:v>
                </c:pt>
                <c:pt idx="6">
                  <c:v>311.0766741143708</c:v>
                </c:pt>
                <c:pt idx="7">
                  <c:v>341.70565287863064</c:v>
                </c:pt>
                <c:pt idx="8">
                  <c:v>352.59162341752204</c:v>
                </c:pt>
                <c:pt idx="9">
                  <c:v>327.15683171734287</c:v>
                </c:pt>
                <c:pt idx="10">
                  <c:v>347.09803572543865</c:v>
                </c:pt>
                <c:pt idx="11">
                  <c:v>372.70851649375675</c:v>
                </c:pt>
                <c:pt idx="12">
                  <c:v>395.78411146911191</c:v>
                </c:pt>
                <c:pt idx="13">
                  <c:v>402.23742509796671</c:v>
                </c:pt>
                <c:pt idx="14">
                  <c:v>783.72140845932552</c:v>
                </c:pt>
              </c:numCache>
            </c:numRef>
          </c:val>
        </c:ser>
        <c:ser>
          <c:idx val="92"/>
          <c:order val="92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mieszk'!$C$94:$Q$94</c:f>
              <c:numCache>
                <c:formatCode>0.0</c:formatCode>
                <c:ptCount val="15"/>
                <c:pt idx="0">
                  <c:v>133.15758496297698</c:v>
                </c:pt>
                <c:pt idx="1">
                  <c:v>135.35313092979126</c:v>
                </c:pt>
                <c:pt idx="6">
                  <c:v>353.07860421369435</c:v>
                </c:pt>
                <c:pt idx="7">
                  <c:v>388.59726347531097</c:v>
                </c:pt>
                <c:pt idx="8">
                  <c:v>393.48706288486682</c:v>
                </c:pt>
                <c:pt idx="9">
                  <c:v>392.7579794967383</c:v>
                </c:pt>
                <c:pt idx="10">
                  <c:v>372.98859802643824</c:v>
                </c:pt>
                <c:pt idx="11">
                  <c:v>373.87404846225525</c:v>
                </c:pt>
                <c:pt idx="12">
                  <c:v>378.52985346609034</c:v>
                </c:pt>
                <c:pt idx="13">
                  <c:v>427.8941111111111</c:v>
                </c:pt>
                <c:pt idx="14">
                  <c:v>1009.9660713607896</c:v>
                </c:pt>
              </c:numCache>
            </c:numRef>
          </c:val>
        </c:ser>
        <c:ser>
          <c:idx val="93"/>
          <c:order val="93"/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mieszk'!$C$95:$Q$95</c:f>
              <c:numCache>
                <c:formatCode>0.0</c:formatCode>
                <c:ptCount val="15"/>
                <c:pt idx="0">
                  <c:v>182.17193740895641</c:v>
                </c:pt>
                <c:pt idx="1">
                  <c:v>178.53598724621381</c:v>
                </c:pt>
                <c:pt idx="6">
                  <c:v>310.63129343629328</c:v>
                </c:pt>
                <c:pt idx="7">
                  <c:v>333.9068489097283</c:v>
                </c:pt>
                <c:pt idx="8">
                  <c:v>746.63660290877033</c:v>
                </c:pt>
                <c:pt idx="9">
                  <c:v>379.22081135459024</c:v>
                </c:pt>
                <c:pt idx="10">
                  <c:v>363.26333463762421</c:v>
                </c:pt>
                <c:pt idx="11">
                  <c:v>376.58178355240386</c:v>
                </c:pt>
                <c:pt idx="12">
                  <c:v>377.7369154121551</c:v>
                </c:pt>
                <c:pt idx="13">
                  <c:v>400.52758879310346</c:v>
                </c:pt>
                <c:pt idx="14">
                  <c:v>875.93169771361852</c:v>
                </c:pt>
              </c:numCache>
            </c:numRef>
          </c:val>
        </c:ser>
        <c:ser>
          <c:idx val="94"/>
          <c:order val="94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mieszk'!$C$96:$Q$96</c:f>
              <c:numCache>
                <c:formatCode>0.0</c:formatCode>
                <c:ptCount val="15"/>
                <c:pt idx="0">
                  <c:v>109.40106170180032</c:v>
                </c:pt>
                <c:pt idx="1">
                  <c:v>110.9111349036403</c:v>
                </c:pt>
                <c:pt idx="6">
                  <c:v>320.24971874999983</c:v>
                </c:pt>
                <c:pt idx="7">
                  <c:v>323.91239642857107</c:v>
                </c:pt>
                <c:pt idx="8">
                  <c:v>423.48814860511322</c:v>
                </c:pt>
                <c:pt idx="9">
                  <c:v>328.21941806110681</c:v>
                </c:pt>
                <c:pt idx="10">
                  <c:v>353.83344371305748</c:v>
                </c:pt>
                <c:pt idx="11">
                  <c:v>364.54028209212811</c:v>
                </c:pt>
                <c:pt idx="12">
                  <c:v>385.40142790851814</c:v>
                </c:pt>
                <c:pt idx="13">
                  <c:v>404.80079204650531</c:v>
                </c:pt>
                <c:pt idx="14">
                  <c:v>952.34195291316712</c:v>
                </c:pt>
              </c:numCache>
            </c:numRef>
          </c:val>
        </c:ser>
        <c:ser>
          <c:idx val="95"/>
          <c:order val="95"/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mieszk'!$C$97:$Q$97</c:f>
              <c:numCache>
                <c:formatCode>0.0</c:formatCode>
                <c:ptCount val="15"/>
                <c:pt idx="0">
                  <c:v>168.49908326967139</c:v>
                </c:pt>
                <c:pt idx="1">
                  <c:v>164.3191002668699</c:v>
                </c:pt>
                <c:pt idx="6">
                  <c:v>379.93165962771769</c:v>
                </c:pt>
                <c:pt idx="7">
                  <c:v>388.95310226116874</c:v>
                </c:pt>
                <c:pt idx="8">
                  <c:v>420.24753889783091</c:v>
                </c:pt>
                <c:pt idx="9">
                  <c:v>443.39217138929195</c:v>
                </c:pt>
                <c:pt idx="10">
                  <c:v>452.01653165522475</c:v>
                </c:pt>
                <c:pt idx="11">
                  <c:v>478.2511278482944</c:v>
                </c:pt>
                <c:pt idx="12">
                  <c:v>505.21811666411139</c:v>
                </c:pt>
                <c:pt idx="13">
                  <c:v>492.82496462082781</c:v>
                </c:pt>
                <c:pt idx="14">
                  <c:v>942.9099205553415</c:v>
                </c:pt>
              </c:numCache>
            </c:numRef>
          </c:val>
        </c:ser>
        <c:ser>
          <c:idx val="96"/>
          <c:order val="96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mieszk'!$C$98:$Q$98</c:f>
              <c:numCache>
                <c:formatCode>0.0</c:formatCode>
                <c:ptCount val="15"/>
                <c:pt idx="0">
                  <c:v>121.83578174186778</c:v>
                </c:pt>
                <c:pt idx="1">
                  <c:v>134.07103538663179</c:v>
                </c:pt>
                <c:pt idx="6">
                  <c:v>405.635244845361</c:v>
                </c:pt>
                <c:pt idx="7">
                  <c:v>405.52202059202062</c:v>
                </c:pt>
                <c:pt idx="8">
                  <c:v>460.15967947087256</c:v>
                </c:pt>
                <c:pt idx="9">
                  <c:v>461.70653066396352</c:v>
                </c:pt>
                <c:pt idx="10">
                  <c:v>492.43329556898249</c:v>
                </c:pt>
                <c:pt idx="11">
                  <c:v>504.05173081760984</c:v>
                </c:pt>
                <c:pt idx="12">
                  <c:v>506.22587562189057</c:v>
                </c:pt>
                <c:pt idx="13">
                  <c:v>506.00277750124422</c:v>
                </c:pt>
                <c:pt idx="14">
                  <c:v>1099.2566901585703</c:v>
                </c:pt>
              </c:numCache>
            </c:numRef>
          </c:val>
        </c:ser>
        <c:ser>
          <c:idx val="97"/>
          <c:order val="97"/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mieszk'!$C$99:$Q$99</c:f>
              <c:numCache>
                <c:formatCode>0.0</c:formatCode>
                <c:ptCount val="15"/>
                <c:pt idx="0">
                  <c:v>184.86870229007633</c:v>
                </c:pt>
                <c:pt idx="1">
                  <c:v>154.55177626606198</c:v>
                </c:pt>
                <c:pt idx="6">
                  <c:v>390.40296310240967</c:v>
                </c:pt>
                <c:pt idx="7">
                  <c:v>423.71907204828346</c:v>
                </c:pt>
                <c:pt idx="8">
                  <c:v>487.88484022556418</c:v>
                </c:pt>
                <c:pt idx="9">
                  <c:v>515.32432157010794</c:v>
                </c:pt>
                <c:pt idx="10">
                  <c:v>527.91872272385251</c:v>
                </c:pt>
                <c:pt idx="11">
                  <c:v>516.50614261650753</c:v>
                </c:pt>
                <c:pt idx="12">
                  <c:v>522.46216306775818</c:v>
                </c:pt>
                <c:pt idx="13">
                  <c:v>520.11628950813554</c:v>
                </c:pt>
                <c:pt idx="14">
                  <c:v>1071.327309616453</c:v>
                </c:pt>
              </c:numCache>
            </c:numRef>
          </c:val>
        </c:ser>
        <c:ser>
          <c:idx val="98"/>
          <c:order val="98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mieszk'!$C$100:$Q$100</c:f>
              <c:numCache>
                <c:formatCode>0.0</c:formatCode>
                <c:ptCount val="15"/>
                <c:pt idx="0">
                  <c:v>204.68584620159851</c:v>
                </c:pt>
                <c:pt idx="1">
                  <c:v>205.22029818294766</c:v>
                </c:pt>
                <c:pt idx="6">
                  <c:v>370.90462469826434</c:v>
                </c:pt>
                <c:pt idx="7">
                  <c:v>403.61822557774133</c:v>
                </c:pt>
                <c:pt idx="8">
                  <c:v>424.93753518265407</c:v>
                </c:pt>
                <c:pt idx="9">
                  <c:v>447.29306107431933</c:v>
                </c:pt>
                <c:pt idx="10">
                  <c:v>499.80339476485921</c:v>
                </c:pt>
                <c:pt idx="11">
                  <c:v>506.34138852194332</c:v>
                </c:pt>
                <c:pt idx="12">
                  <c:v>496.35535362053179</c:v>
                </c:pt>
                <c:pt idx="13">
                  <c:v>492.99776319157479</c:v>
                </c:pt>
                <c:pt idx="14">
                  <c:v>973.83611094901141</c:v>
                </c:pt>
              </c:numCache>
            </c:numRef>
          </c:val>
        </c:ser>
        <c:ser>
          <c:idx val="99"/>
          <c:order val="99"/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mieszk'!$C$101:$Q$101</c:f>
              <c:numCache>
                <c:formatCode>0.0</c:formatCode>
                <c:ptCount val="15"/>
                <c:pt idx="0">
                  <c:v>232.37808005351766</c:v>
                </c:pt>
                <c:pt idx="1">
                  <c:v>234.91946084437998</c:v>
                </c:pt>
                <c:pt idx="6">
                  <c:v>474.79234770704977</c:v>
                </c:pt>
                <c:pt idx="7">
                  <c:v>488.94244472448173</c:v>
                </c:pt>
                <c:pt idx="8">
                  <c:v>513.19705683736652</c:v>
                </c:pt>
                <c:pt idx="9">
                  <c:v>495.29916629112199</c:v>
                </c:pt>
                <c:pt idx="10">
                  <c:v>508.30786844484646</c:v>
                </c:pt>
                <c:pt idx="11">
                  <c:v>529.40134853124653</c:v>
                </c:pt>
                <c:pt idx="12">
                  <c:v>600.47881205066813</c:v>
                </c:pt>
                <c:pt idx="13">
                  <c:v>584.8166376146786</c:v>
                </c:pt>
                <c:pt idx="14">
                  <c:v>1049.941269065084</c:v>
                </c:pt>
              </c:numCache>
            </c:numRef>
          </c:val>
        </c:ser>
        <c:ser>
          <c:idx val="100"/>
          <c:order val="100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mieszk'!$C$102:$Q$102</c:f>
              <c:numCache>
                <c:formatCode>0.0</c:formatCode>
                <c:ptCount val="15"/>
                <c:pt idx="0">
                  <c:v>187.59139784946245</c:v>
                </c:pt>
                <c:pt idx="1">
                  <c:v>176.33023255813967</c:v>
                </c:pt>
                <c:pt idx="6">
                  <c:v>380.43727433237694</c:v>
                </c:pt>
                <c:pt idx="7">
                  <c:v>361.92667540983609</c:v>
                </c:pt>
                <c:pt idx="8">
                  <c:v>420.20569595476297</c:v>
                </c:pt>
                <c:pt idx="9">
                  <c:v>385.16209924487595</c:v>
                </c:pt>
                <c:pt idx="10">
                  <c:v>420.85009047824201</c:v>
                </c:pt>
                <c:pt idx="11">
                  <c:v>441.32057651093015</c:v>
                </c:pt>
                <c:pt idx="12">
                  <c:v>447.76417710766611</c:v>
                </c:pt>
                <c:pt idx="13">
                  <c:v>510.29138788522829</c:v>
                </c:pt>
                <c:pt idx="14">
                  <c:v>1064.8389554758387</c:v>
                </c:pt>
              </c:numCache>
            </c:numRef>
          </c:val>
        </c:ser>
        <c:ser>
          <c:idx val="101"/>
          <c:order val="101"/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mieszk'!$C$103:$Q$103</c:f>
              <c:numCache>
                <c:formatCode>0.0</c:formatCode>
                <c:ptCount val="15"/>
                <c:pt idx="0">
                  <c:v>106.65089660434948</c:v>
                </c:pt>
                <c:pt idx="1">
                  <c:v>110.91759802992992</c:v>
                </c:pt>
                <c:pt idx="6">
                  <c:v>356.25287919722132</c:v>
                </c:pt>
                <c:pt idx="7">
                  <c:v>397.60791634541249</c:v>
                </c:pt>
                <c:pt idx="8">
                  <c:v>398.39296943231443</c:v>
                </c:pt>
                <c:pt idx="9">
                  <c:v>411.85321394731841</c:v>
                </c:pt>
                <c:pt idx="10">
                  <c:v>435.46692089326268</c:v>
                </c:pt>
                <c:pt idx="11">
                  <c:v>426.33099753461028</c:v>
                </c:pt>
                <c:pt idx="12">
                  <c:v>422.37759175179724</c:v>
                </c:pt>
                <c:pt idx="13">
                  <c:v>404.11996423192772</c:v>
                </c:pt>
                <c:pt idx="14">
                  <c:v>855.2116744621145</c:v>
                </c:pt>
              </c:numCache>
            </c:numRef>
          </c:val>
        </c:ser>
        <c:ser>
          <c:idx val="102"/>
          <c:order val="102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mieszk'!$C$104:$Q$104</c:f>
              <c:numCache>
                <c:formatCode>0.0</c:formatCode>
                <c:ptCount val="15"/>
                <c:pt idx="0">
                  <c:v>176.31449213769665</c:v>
                </c:pt>
                <c:pt idx="1">
                  <c:v>175.86586928662967</c:v>
                </c:pt>
                <c:pt idx="6">
                  <c:v>515.33446561541768</c:v>
                </c:pt>
                <c:pt idx="7">
                  <c:v>496.17986844990151</c:v>
                </c:pt>
                <c:pt idx="8">
                  <c:v>538.54697402597367</c:v>
                </c:pt>
                <c:pt idx="9">
                  <c:v>538.96295157068062</c:v>
                </c:pt>
                <c:pt idx="10">
                  <c:v>598.83048227262771</c:v>
                </c:pt>
                <c:pt idx="11">
                  <c:v>588.04264008859309</c:v>
                </c:pt>
                <c:pt idx="12">
                  <c:v>617.36932812499936</c:v>
                </c:pt>
                <c:pt idx="13">
                  <c:v>585.75414218434628</c:v>
                </c:pt>
                <c:pt idx="14">
                  <c:v>1169.8173957621332</c:v>
                </c:pt>
              </c:numCache>
            </c:numRef>
          </c:val>
        </c:ser>
        <c:ser>
          <c:idx val="103"/>
          <c:order val="103"/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mieszk'!$C$105:$Q$105</c:f>
              <c:numCache>
                <c:formatCode>0.0</c:formatCode>
                <c:ptCount val="15"/>
                <c:pt idx="0">
                  <c:v>145.57344102178806</c:v>
                </c:pt>
                <c:pt idx="1">
                  <c:v>149.49022556390977</c:v>
                </c:pt>
                <c:pt idx="6">
                  <c:v>490.84838822161953</c:v>
                </c:pt>
                <c:pt idx="7">
                  <c:v>538.90668679392229</c:v>
                </c:pt>
                <c:pt idx="8">
                  <c:v>554.81212074001905</c:v>
                </c:pt>
                <c:pt idx="9">
                  <c:v>497.35403282532258</c:v>
                </c:pt>
                <c:pt idx="10">
                  <c:v>515.24590205680749</c:v>
                </c:pt>
                <c:pt idx="11">
                  <c:v>507.50416815387672</c:v>
                </c:pt>
                <c:pt idx="12">
                  <c:v>545.35160432086377</c:v>
                </c:pt>
                <c:pt idx="13">
                  <c:v>533.90145395799675</c:v>
                </c:pt>
                <c:pt idx="14">
                  <c:v>1106.7704936501434</c:v>
                </c:pt>
              </c:numCache>
            </c:numRef>
          </c:val>
        </c:ser>
        <c:ser>
          <c:idx val="104"/>
          <c:order val="104"/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mieszk'!$C$106:$Q$106</c:f>
              <c:numCache>
                <c:formatCode>0.0</c:formatCode>
                <c:ptCount val="15"/>
                <c:pt idx="0">
                  <c:v>202.07655436866602</c:v>
                </c:pt>
                <c:pt idx="1">
                  <c:v>193.52317184643519</c:v>
                </c:pt>
                <c:pt idx="6">
                  <c:v>453.32232441704139</c:v>
                </c:pt>
                <c:pt idx="7">
                  <c:v>479.34230904627339</c:v>
                </c:pt>
                <c:pt idx="8">
                  <c:v>495.89439751440921</c:v>
                </c:pt>
                <c:pt idx="9">
                  <c:v>496.91867234310922</c:v>
                </c:pt>
                <c:pt idx="10">
                  <c:v>516.81720376797227</c:v>
                </c:pt>
                <c:pt idx="11">
                  <c:v>536.79072307135812</c:v>
                </c:pt>
                <c:pt idx="12">
                  <c:v>548.44864855088861</c:v>
                </c:pt>
                <c:pt idx="13">
                  <c:v>554.10730151549421</c:v>
                </c:pt>
                <c:pt idx="14">
                  <c:v>994.02353587413552</c:v>
                </c:pt>
              </c:numCache>
            </c:numRef>
          </c:val>
        </c:ser>
        <c:ser>
          <c:idx val="105"/>
          <c:order val="105"/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mieszk'!$C$107:$Q$107</c:f>
              <c:numCache>
                <c:formatCode>0.0</c:formatCode>
                <c:ptCount val="15"/>
                <c:pt idx="0">
                  <c:v>138.31099267155216</c:v>
                </c:pt>
                <c:pt idx="1">
                  <c:v>115.85207021305095</c:v>
                </c:pt>
                <c:pt idx="6">
                  <c:v>379.66696263559686</c:v>
                </c:pt>
                <c:pt idx="7">
                  <c:v>417.07901398977674</c:v>
                </c:pt>
                <c:pt idx="8">
                  <c:v>445.6779499800453</c:v>
                </c:pt>
                <c:pt idx="9">
                  <c:v>438.62082656728325</c:v>
                </c:pt>
                <c:pt idx="10">
                  <c:v>460.1921830797973</c:v>
                </c:pt>
                <c:pt idx="11">
                  <c:v>454.66200160449273</c:v>
                </c:pt>
                <c:pt idx="12">
                  <c:v>468.49027150537626</c:v>
                </c:pt>
                <c:pt idx="13">
                  <c:v>469.46479381443316</c:v>
                </c:pt>
                <c:pt idx="14">
                  <c:v>1029.3122275204353</c:v>
                </c:pt>
              </c:numCache>
            </c:numRef>
          </c:val>
        </c:ser>
        <c:ser>
          <c:idx val="106"/>
          <c:order val="106"/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mieszk'!$C$108:$Q$108</c:f>
              <c:numCache>
                <c:formatCode>0.0</c:formatCode>
                <c:ptCount val="15"/>
                <c:pt idx="0">
                  <c:v>111.48634272570439</c:v>
                </c:pt>
                <c:pt idx="1">
                  <c:v>104.36015546278968</c:v>
                </c:pt>
                <c:pt idx="6">
                  <c:v>393.08731193726379</c:v>
                </c:pt>
                <c:pt idx="7">
                  <c:v>422.09290439052575</c:v>
                </c:pt>
                <c:pt idx="8">
                  <c:v>423.45974080856462</c:v>
                </c:pt>
                <c:pt idx="9">
                  <c:v>413.61119827225843</c:v>
                </c:pt>
                <c:pt idx="10">
                  <c:v>431.18400194741969</c:v>
                </c:pt>
                <c:pt idx="11">
                  <c:v>447.29703765690363</c:v>
                </c:pt>
                <c:pt idx="12">
                  <c:v>468.97936632552921</c:v>
                </c:pt>
                <c:pt idx="13">
                  <c:v>678.68087084560375</c:v>
                </c:pt>
                <c:pt idx="14">
                  <c:v>1057.3984932848348</c:v>
                </c:pt>
              </c:numCache>
            </c:numRef>
          </c:val>
        </c:ser>
        <c:ser>
          <c:idx val="107"/>
          <c:order val="107"/>
          <c:spPr>
            <a:ln w="2857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mieszk'!$C$109:$Q$109</c:f>
              <c:numCache>
                <c:formatCode>0.0</c:formatCode>
                <c:ptCount val="15"/>
                <c:pt idx="0">
                  <c:v>162.50611083207778</c:v>
                </c:pt>
                <c:pt idx="1">
                  <c:v>156.91686261336918</c:v>
                </c:pt>
                <c:pt idx="6">
                  <c:v>405.65651645569596</c:v>
                </c:pt>
                <c:pt idx="7">
                  <c:v>435.69516621893894</c:v>
                </c:pt>
                <c:pt idx="8">
                  <c:v>423.2348282068063</c:v>
                </c:pt>
                <c:pt idx="9">
                  <c:v>429.74897297297264</c:v>
                </c:pt>
                <c:pt idx="10">
                  <c:v>430.30130520439974</c:v>
                </c:pt>
                <c:pt idx="11">
                  <c:v>441.79383281017664</c:v>
                </c:pt>
                <c:pt idx="12">
                  <c:v>437.16954485269764</c:v>
                </c:pt>
                <c:pt idx="13">
                  <c:v>439.90504510524556</c:v>
                </c:pt>
                <c:pt idx="14">
                  <c:v>861.10293648154288</c:v>
                </c:pt>
              </c:numCache>
            </c:numRef>
          </c:val>
        </c:ser>
        <c:ser>
          <c:idx val="108"/>
          <c:order val="108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mieszk'!$C$110:$Q$110</c:f>
              <c:numCache>
                <c:formatCode>0.0</c:formatCode>
                <c:ptCount val="15"/>
                <c:pt idx="0">
                  <c:v>113.11804415252682</c:v>
                </c:pt>
                <c:pt idx="1">
                  <c:v>110.35048975957257</c:v>
                </c:pt>
                <c:pt idx="6">
                  <c:v>324.67517338877326</c:v>
                </c:pt>
                <c:pt idx="7">
                  <c:v>320.7719875674789</c:v>
                </c:pt>
                <c:pt idx="8">
                  <c:v>313.93141812642784</c:v>
                </c:pt>
                <c:pt idx="9">
                  <c:v>310.28747796863308</c:v>
                </c:pt>
                <c:pt idx="10">
                  <c:v>287.60794388426154</c:v>
                </c:pt>
                <c:pt idx="11">
                  <c:v>280.18191510647404</c:v>
                </c:pt>
                <c:pt idx="12">
                  <c:v>276.81229738219895</c:v>
                </c:pt>
                <c:pt idx="13">
                  <c:v>281.74713913817885</c:v>
                </c:pt>
                <c:pt idx="14">
                  <c:v>795.58894441818109</c:v>
                </c:pt>
              </c:numCache>
            </c:numRef>
          </c:val>
        </c:ser>
        <c:ser>
          <c:idx val="109"/>
          <c:order val="109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mieszk'!$C$111:$Q$111</c:f>
              <c:numCache>
                <c:formatCode>0.0</c:formatCode>
                <c:ptCount val="15"/>
                <c:pt idx="0">
                  <c:v>116.40435172014119</c:v>
                </c:pt>
                <c:pt idx="1">
                  <c:v>106.81302952165447</c:v>
                </c:pt>
                <c:pt idx="6">
                  <c:v>325.043492987013</c:v>
                </c:pt>
                <c:pt idx="7">
                  <c:v>332.33213177691295</c:v>
                </c:pt>
                <c:pt idx="8">
                  <c:v>357.80075285912096</c:v>
                </c:pt>
                <c:pt idx="9">
                  <c:v>344.55196360840591</c:v>
                </c:pt>
                <c:pt idx="10">
                  <c:v>343.16611847153274</c:v>
                </c:pt>
                <c:pt idx="11">
                  <c:v>327.98084555827194</c:v>
                </c:pt>
                <c:pt idx="12">
                  <c:v>331.42991513796426</c:v>
                </c:pt>
                <c:pt idx="13">
                  <c:v>366.64336270637091</c:v>
                </c:pt>
                <c:pt idx="14">
                  <c:v>765.83941731803839</c:v>
                </c:pt>
              </c:numCache>
            </c:numRef>
          </c:val>
        </c:ser>
        <c:ser>
          <c:idx val="110"/>
          <c:order val="110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mieszk'!$C$112:$Q$112</c:f>
              <c:numCache>
                <c:formatCode>0.0</c:formatCode>
                <c:ptCount val="15"/>
                <c:pt idx="0">
                  <c:v>125.26495575221243</c:v>
                </c:pt>
                <c:pt idx="1">
                  <c:v>133.08072778661023</c:v>
                </c:pt>
                <c:pt idx="6">
                  <c:v>398.38186779538904</c:v>
                </c:pt>
                <c:pt idx="7">
                  <c:v>430.28557858687799</c:v>
                </c:pt>
                <c:pt idx="8">
                  <c:v>491.32830702231894</c:v>
                </c:pt>
                <c:pt idx="9">
                  <c:v>508.58077638053584</c:v>
                </c:pt>
                <c:pt idx="10">
                  <c:v>527.65731100128141</c:v>
                </c:pt>
                <c:pt idx="11">
                  <c:v>525.73587865334855</c:v>
                </c:pt>
                <c:pt idx="12">
                  <c:v>546.07721849366146</c:v>
                </c:pt>
                <c:pt idx="13">
                  <c:v>521.59212678169547</c:v>
                </c:pt>
                <c:pt idx="14">
                  <c:v>1003.957134767837</c:v>
                </c:pt>
              </c:numCache>
            </c:numRef>
          </c:val>
        </c:ser>
        <c:ser>
          <c:idx val="111"/>
          <c:order val="11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mieszk'!$C$113:$Q$113</c:f>
              <c:numCache>
                <c:formatCode>0.0</c:formatCode>
                <c:ptCount val="15"/>
                <c:pt idx="0">
                  <c:v>206.47902092200317</c:v>
                </c:pt>
                <c:pt idx="1">
                  <c:v>203.78606679674036</c:v>
                </c:pt>
                <c:pt idx="6">
                  <c:v>329.8006349391955</c:v>
                </c:pt>
                <c:pt idx="7">
                  <c:v>329.13812548113907</c:v>
                </c:pt>
                <c:pt idx="8">
                  <c:v>346.03982600385581</c:v>
                </c:pt>
                <c:pt idx="9">
                  <c:v>358.59440096746403</c:v>
                </c:pt>
                <c:pt idx="10">
                  <c:v>382.97846375556026</c:v>
                </c:pt>
                <c:pt idx="11">
                  <c:v>410.83088268419385</c:v>
                </c:pt>
                <c:pt idx="12">
                  <c:v>431.73526117758701</c:v>
                </c:pt>
                <c:pt idx="13">
                  <c:v>433.73376050994602</c:v>
                </c:pt>
                <c:pt idx="14">
                  <c:v>771.99849354622529</c:v>
                </c:pt>
              </c:numCache>
            </c:numRef>
          </c:val>
        </c:ser>
        <c:ser>
          <c:idx val="112"/>
          <c:order val="112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mieszk'!$C$114:$Q$114</c:f>
              <c:numCache>
                <c:formatCode>0.0</c:formatCode>
                <c:ptCount val="15"/>
                <c:pt idx="0">
                  <c:v>211.86056284222599</c:v>
                </c:pt>
                <c:pt idx="1">
                  <c:v>201.51027893883818</c:v>
                </c:pt>
                <c:pt idx="6">
                  <c:v>313.70374566980922</c:v>
                </c:pt>
                <c:pt idx="7">
                  <c:v>337.52341825344701</c:v>
                </c:pt>
                <c:pt idx="8">
                  <c:v>352.61367540435032</c:v>
                </c:pt>
                <c:pt idx="9">
                  <c:v>361.20217538738893</c:v>
                </c:pt>
                <c:pt idx="10">
                  <c:v>385.61622558908107</c:v>
                </c:pt>
                <c:pt idx="11">
                  <c:v>412.71669190398353</c:v>
                </c:pt>
                <c:pt idx="12">
                  <c:v>423.26409104638628</c:v>
                </c:pt>
                <c:pt idx="13">
                  <c:v>434.99950437191569</c:v>
                </c:pt>
                <c:pt idx="14">
                  <c:v>809.45480529662871</c:v>
                </c:pt>
              </c:numCache>
            </c:numRef>
          </c:val>
        </c:ser>
        <c:ser>
          <c:idx val="113"/>
          <c:order val="113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mieszk'!$C$115:$Q$115</c:f>
              <c:numCache>
                <c:formatCode>0.0</c:formatCode>
                <c:ptCount val="15"/>
                <c:pt idx="0">
                  <c:v>250.04361990950213</c:v>
                </c:pt>
                <c:pt idx="1">
                  <c:v>211.38584974471189</c:v>
                </c:pt>
                <c:pt idx="6">
                  <c:v>450.10897526501765</c:v>
                </c:pt>
                <c:pt idx="7">
                  <c:v>502.06267060125418</c:v>
                </c:pt>
                <c:pt idx="8">
                  <c:v>543.16527286135693</c:v>
                </c:pt>
                <c:pt idx="9">
                  <c:v>554.79660717571289</c:v>
                </c:pt>
                <c:pt idx="10">
                  <c:v>593.80655504162792</c:v>
                </c:pt>
                <c:pt idx="11">
                  <c:v>646.66388305847113</c:v>
                </c:pt>
                <c:pt idx="12">
                  <c:v>680.75698454579754</c:v>
                </c:pt>
                <c:pt idx="13">
                  <c:v>646.34335537502341</c:v>
                </c:pt>
                <c:pt idx="14">
                  <c:v>1177.655811065111</c:v>
                </c:pt>
              </c:numCache>
            </c:numRef>
          </c:val>
        </c:ser>
        <c:ser>
          <c:idx val="114"/>
          <c:order val="114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mieszk'!$C$116:$Q$116</c:f>
              <c:numCache>
                <c:formatCode>0.0</c:formatCode>
                <c:ptCount val="15"/>
                <c:pt idx="0">
                  <c:v>153.72229755908572</c:v>
                </c:pt>
                <c:pt idx="1">
                  <c:v>161.88081954597939</c:v>
                </c:pt>
                <c:pt idx="6">
                  <c:v>338.19926224727823</c:v>
                </c:pt>
                <c:pt idx="7">
                  <c:v>374.81495391481531</c:v>
                </c:pt>
                <c:pt idx="8">
                  <c:v>380.62762734584447</c:v>
                </c:pt>
                <c:pt idx="9">
                  <c:v>383.96482219879232</c:v>
                </c:pt>
                <c:pt idx="10">
                  <c:v>397.90148130484562</c:v>
                </c:pt>
                <c:pt idx="11">
                  <c:v>407.53089148773006</c:v>
                </c:pt>
                <c:pt idx="12">
                  <c:v>432.45796579225521</c:v>
                </c:pt>
                <c:pt idx="13">
                  <c:v>453.10596339113698</c:v>
                </c:pt>
                <c:pt idx="14">
                  <c:v>918.12599207116659</c:v>
                </c:pt>
              </c:numCache>
            </c:numRef>
          </c:val>
        </c:ser>
        <c:ser>
          <c:idx val="115"/>
          <c:order val="115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mieszk'!$C$117:$Q$117</c:f>
              <c:numCache>
                <c:formatCode>0.0</c:formatCode>
                <c:ptCount val="15"/>
                <c:pt idx="0">
                  <c:v>139.93509503940658</c:v>
                </c:pt>
                <c:pt idx="1">
                  <c:v>138.14136767862621</c:v>
                </c:pt>
                <c:pt idx="6">
                  <c:v>362.43149937655841</c:v>
                </c:pt>
                <c:pt idx="7">
                  <c:v>424.89505711156312</c:v>
                </c:pt>
                <c:pt idx="8">
                  <c:v>380.30145641497853</c:v>
                </c:pt>
                <c:pt idx="9">
                  <c:v>355.36884910878922</c:v>
                </c:pt>
                <c:pt idx="10">
                  <c:v>366.1367040049102</c:v>
                </c:pt>
                <c:pt idx="11">
                  <c:v>469.95780172413811</c:v>
                </c:pt>
                <c:pt idx="12">
                  <c:v>382.17330730362886</c:v>
                </c:pt>
                <c:pt idx="13">
                  <c:v>383.62833129210014</c:v>
                </c:pt>
                <c:pt idx="14">
                  <c:v>895.45097106802132</c:v>
                </c:pt>
              </c:numCache>
            </c:numRef>
          </c:val>
        </c:ser>
        <c:ser>
          <c:idx val="116"/>
          <c:order val="116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mieszk'!$C$118:$Q$118</c:f>
              <c:numCache>
                <c:formatCode>0.0</c:formatCode>
                <c:ptCount val="15"/>
                <c:pt idx="0">
                  <c:v>138.60261289614269</c:v>
                </c:pt>
                <c:pt idx="1">
                  <c:v>129.27116222848971</c:v>
                </c:pt>
                <c:pt idx="6">
                  <c:v>317.96141865412585</c:v>
                </c:pt>
                <c:pt idx="7">
                  <c:v>322.21600494696963</c:v>
                </c:pt>
                <c:pt idx="8">
                  <c:v>338.65348143796155</c:v>
                </c:pt>
                <c:pt idx="9">
                  <c:v>347.20769242133258</c:v>
                </c:pt>
                <c:pt idx="10">
                  <c:v>370.32077954798046</c:v>
                </c:pt>
                <c:pt idx="11">
                  <c:v>377.26676178429238</c:v>
                </c:pt>
                <c:pt idx="12">
                  <c:v>375.22525720703834</c:v>
                </c:pt>
                <c:pt idx="13">
                  <c:v>408.98124816280369</c:v>
                </c:pt>
                <c:pt idx="14">
                  <c:v>897.21531621529255</c:v>
                </c:pt>
              </c:numCache>
            </c:numRef>
          </c:val>
        </c:ser>
        <c:ser>
          <c:idx val="117"/>
          <c:order val="117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mieszk'!$C$119:$Q$119</c:f>
              <c:numCache>
                <c:formatCode>0.0</c:formatCode>
                <c:ptCount val="15"/>
                <c:pt idx="0">
                  <c:v>125.33141038392678</c:v>
                </c:pt>
                <c:pt idx="1">
                  <c:v>126.36765487902154</c:v>
                </c:pt>
                <c:pt idx="6">
                  <c:v>343.45715530034198</c:v>
                </c:pt>
                <c:pt idx="7">
                  <c:v>359.55589443378142</c:v>
                </c:pt>
                <c:pt idx="8">
                  <c:v>381.44345029239764</c:v>
                </c:pt>
                <c:pt idx="9">
                  <c:v>384.96145961784993</c:v>
                </c:pt>
                <c:pt idx="10">
                  <c:v>410.98681397306399</c:v>
                </c:pt>
                <c:pt idx="11">
                  <c:v>418.47532631328426</c:v>
                </c:pt>
                <c:pt idx="12">
                  <c:v>401.91600780695529</c:v>
                </c:pt>
                <c:pt idx="13">
                  <c:v>410.04273272214385</c:v>
                </c:pt>
                <c:pt idx="14">
                  <c:v>932.8057468235844</c:v>
                </c:pt>
              </c:numCache>
            </c:numRef>
          </c:val>
        </c:ser>
        <c:ser>
          <c:idx val="118"/>
          <c:order val="118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mieszk'!$C$120:$Q$120</c:f>
              <c:numCache>
                <c:formatCode>0.0</c:formatCode>
                <c:ptCount val="15"/>
                <c:pt idx="0">
                  <c:v>150.38578721335386</c:v>
                </c:pt>
                <c:pt idx="1">
                  <c:v>148.39391968785563</c:v>
                </c:pt>
                <c:pt idx="6">
                  <c:v>300.74594924432233</c:v>
                </c:pt>
                <c:pt idx="7">
                  <c:v>320.66343888844011</c:v>
                </c:pt>
                <c:pt idx="8">
                  <c:v>345.73352424649914</c:v>
                </c:pt>
                <c:pt idx="9">
                  <c:v>333.99081660079054</c:v>
                </c:pt>
                <c:pt idx="10">
                  <c:v>350.8074521587854</c:v>
                </c:pt>
                <c:pt idx="11">
                  <c:v>364.36612527716164</c:v>
                </c:pt>
                <c:pt idx="12">
                  <c:v>392.14514779301072</c:v>
                </c:pt>
                <c:pt idx="13">
                  <c:v>405.5629320496497</c:v>
                </c:pt>
                <c:pt idx="14">
                  <c:v>854.70725672877848</c:v>
                </c:pt>
              </c:numCache>
            </c:numRef>
          </c:val>
        </c:ser>
        <c:ser>
          <c:idx val="119"/>
          <c:order val="119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mieszk'!$C$121:$Q$121</c:f>
              <c:numCache>
                <c:formatCode>0.0</c:formatCode>
                <c:ptCount val="15"/>
                <c:pt idx="0">
                  <c:v>164.88693005627667</c:v>
                </c:pt>
                <c:pt idx="1">
                  <c:v>153.90004558924093</c:v>
                </c:pt>
                <c:pt idx="6">
                  <c:v>324.90125054824523</c:v>
                </c:pt>
                <c:pt idx="7">
                  <c:v>336.51424694708254</c:v>
                </c:pt>
                <c:pt idx="8">
                  <c:v>347.35434103619286</c:v>
                </c:pt>
                <c:pt idx="9">
                  <c:v>346.95251506963194</c:v>
                </c:pt>
                <c:pt idx="10">
                  <c:v>374.44497916559493</c:v>
                </c:pt>
                <c:pt idx="11">
                  <c:v>397.71597905120217</c:v>
                </c:pt>
                <c:pt idx="12">
                  <c:v>405.5784443319838</c:v>
                </c:pt>
                <c:pt idx="13">
                  <c:v>411.51323379571249</c:v>
                </c:pt>
                <c:pt idx="14">
                  <c:v>916.60590472377896</c:v>
                </c:pt>
              </c:numCache>
            </c:numRef>
          </c:val>
        </c:ser>
        <c:ser>
          <c:idx val="120"/>
          <c:order val="120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mieszk'!$C$122:$Q$122</c:f>
              <c:numCache>
                <c:formatCode>0.0</c:formatCode>
                <c:ptCount val="15"/>
                <c:pt idx="0">
                  <c:v>151.60696354507741</c:v>
                </c:pt>
                <c:pt idx="1">
                  <c:v>132.41869830213329</c:v>
                </c:pt>
                <c:pt idx="6">
                  <c:v>445.60287585981035</c:v>
                </c:pt>
                <c:pt idx="7">
                  <c:v>465.28053600610059</c:v>
                </c:pt>
                <c:pt idx="8">
                  <c:v>494.23016766339174</c:v>
                </c:pt>
                <c:pt idx="9">
                  <c:v>507.93260855649186</c:v>
                </c:pt>
                <c:pt idx="10">
                  <c:v>519.53987967202681</c:v>
                </c:pt>
                <c:pt idx="11">
                  <c:v>542.77854324410862</c:v>
                </c:pt>
                <c:pt idx="12">
                  <c:v>574.24005772314274</c:v>
                </c:pt>
                <c:pt idx="13">
                  <c:v>633.35116413438845</c:v>
                </c:pt>
                <c:pt idx="14">
                  <c:v>1270.5297148676173</c:v>
                </c:pt>
              </c:numCache>
            </c:numRef>
          </c:val>
        </c:ser>
        <c:ser>
          <c:idx val="121"/>
          <c:order val="121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mieszk'!$C$123:$Q$123</c:f>
              <c:numCache>
                <c:formatCode>0.0</c:formatCode>
                <c:ptCount val="15"/>
                <c:pt idx="0">
                  <c:v>122.73768741586596</c:v>
                </c:pt>
                <c:pt idx="1">
                  <c:v>110.90601764189726</c:v>
                </c:pt>
                <c:pt idx="6">
                  <c:v>297.97037903772303</c:v>
                </c:pt>
                <c:pt idx="7">
                  <c:v>300.71188689407541</c:v>
                </c:pt>
                <c:pt idx="8">
                  <c:v>307.08716960449004</c:v>
                </c:pt>
                <c:pt idx="9">
                  <c:v>315.66809606682909</c:v>
                </c:pt>
                <c:pt idx="10">
                  <c:v>315.98741253612866</c:v>
                </c:pt>
                <c:pt idx="11">
                  <c:v>337.63230483112443</c:v>
                </c:pt>
                <c:pt idx="12">
                  <c:v>336.52187912087913</c:v>
                </c:pt>
                <c:pt idx="13">
                  <c:v>347.44021911010179</c:v>
                </c:pt>
                <c:pt idx="14">
                  <c:v>904.355174009086</c:v>
                </c:pt>
              </c:numCache>
            </c:numRef>
          </c:val>
        </c:ser>
        <c:ser>
          <c:idx val="122"/>
          <c:order val="122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mieszk'!$C$124:$Q$124</c:f>
              <c:numCache>
                <c:formatCode>0.0</c:formatCode>
                <c:ptCount val="15"/>
                <c:pt idx="0">
                  <c:v>83.594734794449479</c:v>
                </c:pt>
                <c:pt idx="1">
                  <c:v>84.748063016528889</c:v>
                </c:pt>
                <c:pt idx="6">
                  <c:v>249.17720779220778</c:v>
                </c:pt>
                <c:pt idx="7">
                  <c:v>264.37291475061886</c:v>
                </c:pt>
                <c:pt idx="8">
                  <c:v>279.87757850968364</c:v>
                </c:pt>
                <c:pt idx="9">
                  <c:v>267.7961228201562</c:v>
                </c:pt>
                <c:pt idx="10">
                  <c:v>276.71317493692169</c:v>
                </c:pt>
                <c:pt idx="11">
                  <c:v>273.75907752902174</c:v>
                </c:pt>
                <c:pt idx="12">
                  <c:v>295.90834238851869</c:v>
                </c:pt>
                <c:pt idx="13">
                  <c:v>301.66635455554422</c:v>
                </c:pt>
                <c:pt idx="14">
                  <c:v>845.07403325986854</c:v>
                </c:pt>
              </c:numCache>
            </c:numRef>
          </c:val>
        </c:ser>
        <c:ser>
          <c:idx val="123"/>
          <c:order val="123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mieszk'!$C$125:$Q$125</c:f>
              <c:numCache>
                <c:formatCode>0.0</c:formatCode>
                <c:ptCount val="15"/>
                <c:pt idx="0">
                  <c:v>141.18032480866165</c:v>
                </c:pt>
                <c:pt idx="1">
                  <c:v>142.48797314935661</c:v>
                </c:pt>
                <c:pt idx="6">
                  <c:v>426.3731262416469</c:v>
                </c:pt>
                <c:pt idx="7">
                  <c:v>446.28307984104021</c:v>
                </c:pt>
                <c:pt idx="8">
                  <c:v>487.57958333333369</c:v>
                </c:pt>
                <c:pt idx="9">
                  <c:v>500.22912982701365</c:v>
                </c:pt>
                <c:pt idx="10">
                  <c:v>541.5795301310045</c:v>
                </c:pt>
                <c:pt idx="11">
                  <c:v>560.01505294219794</c:v>
                </c:pt>
                <c:pt idx="12">
                  <c:v>616.84346486673587</c:v>
                </c:pt>
                <c:pt idx="13">
                  <c:v>562.10033172911699</c:v>
                </c:pt>
                <c:pt idx="14">
                  <c:v>1172.0218676445511</c:v>
                </c:pt>
              </c:numCache>
            </c:numRef>
          </c:val>
        </c:ser>
        <c:ser>
          <c:idx val="124"/>
          <c:order val="124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mieszk'!$C$126:$Q$126</c:f>
              <c:numCache>
                <c:formatCode>0.0</c:formatCode>
                <c:ptCount val="15"/>
                <c:pt idx="0">
                  <c:v>181.8905915417559</c:v>
                </c:pt>
                <c:pt idx="1">
                  <c:v>179.24392036344193</c:v>
                </c:pt>
                <c:pt idx="6">
                  <c:v>420.98883937479201</c:v>
                </c:pt>
                <c:pt idx="7">
                  <c:v>438.20846312429342</c:v>
                </c:pt>
                <c:pt idx="8">
                  <c:v>489.00983928808603</c:v>
                </c:pt>
                <c:pt idx="9">
                  <c:v>500.40997603674384</c:v>
                </c:pt>
                <c:pt idx="10">
                  <c:v>526.82896795727652</c:v>
                </c:pt>
                <c:pt idx="11">
                  <c:v>543.69443491659479</c:v>
                </c:pt>
                <c:pt idx="12">
                  <c:v>567.42102972827547</c:v>
                </c:pt>
                <c:pt idx="13">
                  <c:v>565.26800835748475</c:v>
                </c:pt>
                <c:pt idx="14">
                  <c:v>1118.35261547812</c:v>
                </c:pt>
              </c:numCache>
            </c:numRef>
          </c:val>
        </c:ser>
        <c:ser>
          <c:idx val="125"/>
          <c:order val="125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mieszk'!$C$127:$Q$127</c:f>
              <c:numCache>
                <c:formatCode>0.0</c:formatCode>
                <c:ptCount val="15"/>
                <c:pt idx="0">
                  <c:v>235.1758773463915</c:v>
                </c:pt>
                <c:pt idx="1">
                  <c:v>228.71736829727178</c:v>
                </c:pt>
                <c:pt idx="6">
                  <c:v>490.16920591456756</c:v>
                </c:pt>
                <c:pt idx="7">
                  <c:v>515.17447073321046</c:v>
                </c:pt>
                <c:pt idx="8">
                  <c:v>528.67626879080046</c:v>
                </c:pt>
                <c:pt idx="9">
                  <c:v>534.56535718595319</c:v>
                </c:pt>
                <c:pt idx="10">
                  <c:v>590.4496168303624</c:v>
                </c:pt>
                <c:pt idx="11">
                  <c:v>617.07373713235336</c:v>
                </c:pt>
                <c:pt idx="12">
                  <c:v>650.42239841427147</c:v>
                </c:pt>
                <c:pt idx="13">
                  <c:v>677.85003950586292</c:v>
                </c:pt>
                <c:pt idx="14">
                  <c:v>1123.8364686112873</c:v>
                </c:pt>
              </c:numCache>
            </c:numRef>
          </c:val>
        </c:ser>
        <c:ser>
          <c:idx val="126"/>
          <c:order val="126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mieszk'!$C$128:$Q$128</c:f>
              <c:numCache>
                <c:formatCode>0.0</c:formatCode>
                <c:ptCount val="15"/>
                <c:pt idx="0">
                  <c:v>238.29282187618685</c:v>
                </c:pt>
                <c:pt idx="1">
                  <c:v>243.50220011478859</c:v>
                </c:pt>
                <c:pt idx="6">
                  <c:v>428.81898039992097</c:v>
                </c:pt>
                <c:pt idx="7">
                  <c:v>436.8881185973205</c:v>
                </c:pt>
                <c:pt idx="8">
                  <c:v>479.55286923985864</c:v>
                </c:pt>
                <c:pt idx="9">
                  <c:v>485.61320212556603</c:v>
                </c:pt>
                <c:pt idx="10">
                  <c:v>497.14676581399971</c:v>
                </c:pt>
                <c:pt idx="11">
                  <c:v>504.70100778287735</c:v>
                </c:pt>
                <c:pt idx="12">
                  <c:v>504.11125902165196</c:v>
                </c:pt>
                <c:pt idx="13">
                  <c:v>496.30122764717686</c:v>
                </c:pt>
                <c:pt idx="14">
                  <c:v>977.47772966410366</c:v>
                </c:pt>
              </c:numCache>
            </c:numRef>
          </c:val>
        </c:ser>
        <c:ser>
          <c:idx val="127"/>
          <c:order val="127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mieszk'!$C$129:$Q$129</c:f>
              <c:numCache>
                <c:formatCode>0.0</c:formatCode>
                <c:ptCount val="15"/>
                <c:pt idx="0">
                  <c:v>199.56160807518273</c:v>
                </c:pt>
                <c:pt idx="1">
                  <c:v>233.05831111111121</c:v>
                </c:pt>
                <c:pt idx="6">
                  <c:v>406.33858625626323</c:v>
                </c:pt>
                <c:pt idx="7">
                  <c:v>426.12589304812826</c:v>
                </c:pt>
                <c:pt idx="8">
                  <c:v>449.68175122197869</c:v>
                </c:pt>
                <c:pt idx="9">
                  <c:v>443.85928836424972</c:v>
                </c:pt>
                <c:pt idx="10">
                  <c:v>470.38575901167684</c:v>
                </c:pt>
                <c:pt idx="11">
                  <c:v>483.71427006674668</c:v>
                </c:pt>
                <c:pt idx="12">
                  <c:v>491.94480782548476</c:v>
                </c:pt>
                <c:pt idx="13">
                  <c:v>541.49623125218034</c:v>
                </c:pt>
                <c:pt idx="14">
                  <c:v>796.60852464788775</c:v>
                </c:pt>
              </c:numCache>
            </c:numRef>
          </c:val>
        </c:ser>
        <c:ser>
          <c:idx val="128"/>
          <c:order val="128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mieszk'!$C$130:$Q$130</c:f>
              <c:numCache>
                <c:formatCode>0.0</c:formatCode>
                <c:ptCount val="15"/>
                <c:pt idx="0">
                  <c:v>163.44659587757653</c:v>
                </c:pt>
                <c:pt idx="1">
                  <c:v>161.97164894725879</c:v>
                </c:pt>
                <c:pt idx="6">
                  <c:v>419.36933570085648</c:v>
                </c:pt>
                <c:pt idx="7">
                  <c:v>422.26075015628237</c:v>
                </c:pt>
                <c:pt idx="8">
                  <c:v>457.2026942148762</c:v>
                </c:pt>
                <c:pt idx="9">
                  <c:v>474.42235839340884</c:v>
                </c:pt>
                <c:pt idx="10">
                  <c:v>526.3766694163744</c:v>
                </c:pt>
                <c:pt idx="11">
                  <c:v>515.54156449948334</c:v>
                </c:pt>
                <c:pt idx="12">
                  <c:v>539.45494507772014</c:v>
                </c:pt>
                <c:pt idx="13">
                  <c:v>499.63739765480358</c:v>
                </c:pt>
                <c:pt idx="14">
                  <c:v>1063.0356806930702</c:v>
                </c:pt>
              </c:numCache>
            </c:numRef>
          </c:val>
        </c:ser>
        <c:ser>
          <c:idx val="129"/>
          <c:order val="129"/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mieszk'!$C$131:$Q$131</c:f>
              <c:numCache>
                <c:formatCode>0.0</c:formatCode>
                <c:ptCount val="15"/>
                <c:pt idx="0">
                  <c:v>171.95512277730737</c:v>
                </c:pt>
                <c:pt idx="1">
                  <c:v>177.96686139139672</c:v>
                </c:pt>
                <c:pt idx="6">
                  <c:v>442.89299458874461</c:v>
                </c:pt>
                <c:pt idx="7">
                  <c:v>455.88414135896875</c:v>
                </c:pt>
                <c:pt idx="8">
                  <c:v>473.01785173160175</c:v>
                </c:pt>
                <c:pt idx="9">
                  <c:v>486.27021708301515</c:v>
                </c:pt>
                <c:pt idx="10">
                  <c:v>515.82890391380829</c:v>
                </c:pt>
                <c:pt idx="11">
                  <c:v>537.70118800846979</c:v>
                </c:pt>
                <c:pt idx="12">
                  <c:v>570.93192849892785</c:v>
                </c:pt>
                <c:pt idx="13">
                  <c:v>612.12870605579531</c:v>
                </c:pt>
                <c:pt idx="14">
                  <c:v>1009.0029831358246</c:v>
                </c:pt>
              </c:numCache>
            </c:numRef>
          </c:val>
        </c:ser>
        <c:ser>
          <c:idx val="130"/>
          <c:order val="130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mieszk'!$C$132:$Q$132</c:f>
              <c:numCache>
                <c:formatCode>0.0</c:formatCode>
                <c:ptCount val="15"/>
                <c:pt idx="0">
                  <c:v>222.43132593766524</c:v>
                </c:pt>
                <c:pt idx="1">
                  <c:v>227.34284581847021</c:v>
                </c:pt>
                <c:pt idx="6">
                  <c:v>441.22249966617699</c:v>
                </c:pt>
                <c:pt idx="7">
                  <c:v>464.80845786330457</c:v>
                </c:pt>
                <c:pt idx="8">
                  <c:v>507.02442776735455</c:v>
                </c:pt>
                <c:pt idx="9">
                  <c:v>528.72734627392424</c:v>
                </c:pt>
                <c:pt idx="10">
                  <c:v>539.87598951868779</c:v>
                </c:pt>
                <c:pt idx="11">
                  <c:v>551.07008506484453</c:v>
                </c:pt>
                <c:pt idx="12">
                  <c:v>559.68263247138668</c:v>
                </c:pt>
                <c:pt idx="13">
                  <c:v>551.95711614730828</c:v>
                </c:pt>
                <c:pt idx="14">
                  <c:v>907.15271188871316</c:v>
                </c:pt>
              </c:numCache>
            </c:numRef>
          </c:val>
        </c:ser>
        <c:ser>
          <c:idx val="131"/>
          <c:order val="131"/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mieszk'!$C$133:$Q$133</c:f>
              <c:numCache>
                <c:formatCode>0.0</c:formatCode>
                <c:ptCount val="15"/>
                <c:pt idx="0">
                  <c:v>252.00293470286132</c:v>
                </c:pt>
                <c:pt idx="1">
                  <c:v>118.69849001461272</c:v>
                </c:pt>
                <c:pt idx="6">
                  <c:v>389.55702963141431</c:v>
                </c:pt>
                <c:pt idx="7">
                  <c:v>428.1749208253363</c:v>
                </c:pt>
                <c:pt idx="8">
                  <c:v>463.46106881059353</c:v>
                </c:pt>
                <c:pt idx="9">
                  <c:v>463.7828601645125</c:v>
                </c:pt>
                <c:pt idx="10">
                  <c:v>499.29519736842087</c:v>
                </c:pt>
                <c:pt idx="11">
                  <c:v>495.87122329185257</c:v>
                </c:pt>
                <c:pt idx="12">
                  <c:v>530.96118544600938</c:v>
                </c:pt>
                <c:pt idx="13">
                  <c:v>517.14992921189253</c:v>
                </c:pt>
                <c:pt idx="14">
                  <c:v>921.70519868328233</c:v>
                </c:pt>
              </c:numCache>
            </c:numRef>
          </c:val>
        </c:ser>
        <c:ser>
          <c:idx val="132"/>
          <c:order val="132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mieszk'!$C$134:$Q$134</c:f>
              <c:numCache>
                <c:formatCode>0.0</c:formatCode>
                <c:ptCount val="15"/>
                <c:pt idx="0">
                  <c:v>235.95700416088758</c:v>
                </c:pt>
                <c:pt idx="1">
                  <c:v>261.67314365024271</c:v>
                </c:pt>
                <c:pt idx="6">
                  <c:v>546.9278205128204</c:v>
                </c:pt>
                <c:pt idx="7">
                  <c:v>556.58985389896145</c:v>
                </c:pt>
                <c:pt idx="8">
                  <c:v>591.84370981754989</c:v>
                </c:pt>
                <c:pt idx="9">
                  <c:v>591.29990580847755</c:v>
                </c:pt>
                <c:pt idx="10">
                  <c:v>624.60053871470643</c:v>
                </c:pt>
                <c:pt idx="11">
                  <c:v>630.51084680925044</c:v>
                </c:pt>
                <c:pt idx="12">
                  <c:v>654.00444483547381</c:v>
                </c:pt>
                <c:pt idx="13">
                  <c:v>645.17206169118958</c:v>
                </c:pt>
                <c:pt idx="14">
                  <c:v>1190.7188958259007</c:v>
                </c:pt>
              </c:numCache>
            </c:numRef>
          </c:val>
        </c:ser>
        <c:ser>
          <c:idx val="133"/>
          <c:order val="133"/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mieszk'!$C$135:$Q$135</c:f>
              <c:numCache>
                <c:formatCode>0.0</c:formatCode>
                <c:ptCount val="15"/>
                <c:pt idx="0">
                  <c:v>177.7282242761828</c:v>
                </c:pt>
                <c:pt idx="1">
                  <c:v>163.71624530971275</c:v>
                </c:pt>
                <c:pt idx="6">
                  <c:v>349.27499290867576</c:v>
                </c:pt>
                <c:pt idx="7">
                  <c:v>362.98854892512946</c:v>
                </c:pt>
                <c:pt idx="8">
                  <c:v>371.7779804860088</c:v>
                </c:pt>
                <c:pt idx="9">
                  <c:v>363.26962553034514</c:v>
                </c:pt>
                <c:pt idx="10">
                  <c:v>539.11002401329949</c:v>
                </c:pt>
                <c:pt idx="11">
                  <c:v>388.98382323795374</c:v>
                </c:pt>
                <c:pt idx="12">
                  <c:v>399.67991953592832</c:v>
                </c:pt>
                <c:pt idx="13">
                  <c:v>404.83444701180292</c:v>
                </c:pt>
                <c:pt idx="14">
                  <c:v>825.38529761532209</c:v>
                </c:pt>
              </c:numCache>
            </c:numRef>
          </c:val>
        </c:ser>
        <c:ser>
          <c:idx val="134"/>
          <c:order val="134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mieszk'!$C$136:$Q$136</c:f>
              <c:numCache>
                <c:formatCode>0.0</c:formatCode>
                <c:ptCount val="15"/>
                <c:pt idx="0">
                  <c:v>188.8739657712795</c:v>
                </c:pt>
                <c:pt idx="1">
                  <c:v>177.0230812961909</c:v>
                </c:pt>
                <c:pt idx="6">
                  <c:v>509.02408894595544</c:v>
                </c:pt>
                <c:pt idx="7">
                  <c:v>531.6293313953488</c:v>
                </c:pt>
                <c:pt idx="8">
                  <c:v>668.91866980374107</c:v>
                </c:pt>
                <c:pt idx="9">
                  <c:v>509.95225880727594</c:v>
                </c:pt>
                <c:pt idx="10">
                  <c:v>501.1437244661094</c:v>
                </c:pt>
                <c:pt idx="11">
                  <c:v>515.27670520906383</c:v>
                </c:pt>
                <c:pt idx="12">
                  <c:v>541.45680210772798</c:v>
                </c:pt>
                <c:pt idx="13">
                  <c:v>557.858597359736</c:v>
                </c:pt>
                <c:pt idx="14">
                  <c:v>1065.8487790628355</c:v>
                </c:pt>
              </c:numCache>
            </c:numRef>
          </c:val>
        </c:ser>
        <c:ser>
          <c:idx val="135"/>
          <c:order val="135"/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mieszk'!$C$137:$Q$137</c:f>
              <c:numCache>
                <c:formatCode>0.0</c:formatCode>
                <c:ptCount val="15"/>
                <c:pt idx="0">
                  <c:v>147.70078913723941</c:v>
                </c:pt>
                <c:pt idx="1">
                  <c:v>149.51327238196185</c:v>
                </c:pt>
                <c:pt idx="6">
                  <c:v>356.51371290207885</c:v>
                </c:pt>
                <c:pt idx="7">
                  <c:v>363.08906200106441</c:v>
                </c:pt>
                <c:pt idx="8">
                  <c:v>397.01619843000407</c:v>
                </c:pt>
                <c:pt idx="9">
                  <c:v>402.76798112630547</c:v>
                </c:pt>
                <c:pt idx="10">
                  <c:v>424.38873815657314</c:v>
                </c:pt>
                <c:pt idx="11">
                  <c:v>438.315102476888</c:v>
                </c:pt>
                <c:pt idx="12">
                  <c:v>455.22686634938651</c:v>
                </c:pt>
                <c:pt idx="13">
                  <c:v>468.25393419670985</c:v>
                </c:pt>
                <c:pt idx="14">
                  <c:v>925.82557766649131</c:v>
                </c:pt>
              </c:numCache>
            </c:numRef>
          </c:val>
        </c:ser>
        <c:ser>
          <c:idx val="136"/>
          <c:order val="136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mieszk'!$C$138:$Q$138</c:f>
              <c:numCache>
                <c:formatCode>0.0</c:formatCode>
                <c:ptCount val="15"/>
                <c:pt idx="0">
                  <c:v>102.31226586102723</c:v>
                </c:pt>
                <c:pt idx="1">
                  <c:v>99.307909937522098</c:v>
                </c:pt>
                <c:pt idx="6">
                  <c:v>285.60551979464896</c:v>
                </c:pt>
                <c:pt idx="7">
                  <c:v>289.02883561643836</c:v>
                </c:pt>
                <c:pt idx="8">
                  <c:v>322.08648033487401</c:v>
                </c:pt>
                <c:pt idx="9">
                  <c:v>294.43642887117045</c:v>
                </c:pt>
                <c:pt idx="10">
                  <c:v>297.45982719638261</c:v>
                </c:pt>
                <c:pt idx="11">
                  <c:v>310.51157902948955</c:v>
                </c:pt>
                <c:pt idx="12">
                  <c:v>290.58304114760261</c:v>
                </c:pt>
                <c:pt idx="13">
                  <c:v>288.1350418563668</c:v>
                </c:pt>
                <c:pt idx="14">
                  <c:v>853.45951354811223</c:v>
                </c:pt>
              </c:numCache>
            </c:numRef>
          </c:val>
        </c:ser>
        <c:ser>
          <c:idx val="137"/>
          <c:order val="137"/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mieszk'!$C$139:$Q$139</c:f>
              <c:numCache>
                <c:formatCode>0.0</c:formatCode>
                <c:ptCount val="15"/>
                <c:pt idx="0">
                  <c:v>55.014277435330023</c:v>
                </c:pt>
                <c:pt idx="1">
                  <c:v>49.656222668107205</c:v>
                </c:pt>
                <c:pt idx="6">
                  <c:v>211.20305706768278</c:v>
                </c:pt>
                <c:pt idx="7">
                  <c:v>209.59869782676049</c:v>
                </c:pt>
                <c:pt idx="8">
                  <c:v>213.75507253732599</c:v>
                </c:pt>
                <c:pt idx="9">
                  <c:v>215.75264916467779</c:v>
                </c:pt>
                <c:pt idx="10">
                  <c:v>219.54104472856167</c:v>
                </c:pt>
                <c:pt idx="11">
                  <c:v>217.32497429798985</c:v>
                </c:pt>
                <c:pt idx="12">
                  <c:v>212.41270303209367</c:v>
                </c:pt>
                <c:pt idx="13">
                  <c:v>213.76352953759493</c:v>
                </c:pt>
                <c:pt idx="14">
                  <c:v>719.35245600110386</c:v>
                </c:pt>
              </c:numCache>
            </c:numRef>
          </c:val>
        </c:ser>
        <c:ser>
          <c:idx val="138"/>
          <c:order val="138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mieszk'!$C$140:$Q$140</c:f>
              <c:numCache>
                <c:formatCode>0.0</c:formatCode>
                <c:ptCount val="15"/>
                <c:pt idx="0">
                  <c:v>119.36234817813759</c:v>
                </c:pt>
                <c:pt idx="1">
                  <c:v>104.7895805142084</c:v>
                </c:pt>
                <c:pt idx="6">
                  <c:v>242.63538916256158</c:v>
                </c:pt>
                <c:pt idx="7">
                  <c:v>278.55089433587301</c:v>
                </c:pt>
                <c:pt idx="8">
                  <c:v>319.68881953428195</c:v>
                </c:pt>
                <c:pt idx="9">
                  <c:v>314.60676508344051</c:v>
                </c:pt>
                <c:pt idx="10">
                  <c:v>311.84322416534206</c:v>
                </c:pt>
                <c:pt idx="11">
                  <c:v>332.10656398856764</c:v>
                </c:pt>
                <c:pt idx="12">
                  <c:v>314.02142267386472</c:v>
                </c:pt>
                <c:pt idx="13">
                  <c:v>320.81298317994316</c:v>
                </c:pt>
                <c:pt idx="14">
                  <c:v>770.52822776711457</c:v>
                </c:pt>
              </c:numCache>
            </c:numRef>
          </c:val>
        </c:ser>
        <c:ser>
          <c:idx val="139"/>
          <c:order val="139"/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mieszk'!$C$141:$Q$141</c:f>
              <c:numCache>
                <c:formatCode>0.0</c:formatCode>
                <c:ptCount val="15"/>
                <c:pt idx="0">
                  <c:v>102.19863824748363</c:v>
                </c:pt>
                <c:pt idx="1">
                  <c:v>100.14426402485492</c:v>
                </c:pt>
                <c:pt idx="6">
                  <c:v>255.90335150010782</c:v>
                </c:pt>
                <c:pt idx="7">
                  <c:v>251.20212288737966</c:v>
                </c:pt>
                <c:pt idx="8">
                  <c:v>252.68707424839113</c:v>
                </c:pt>
                <c:pt idx="9">
                  <c:v>250.46611288654958</c:v>
                </c:pt>
                <c:pt idx="10">
                  <c:v>264.82903603354532</c:v>
                </c:pt>
                <c:pt idx="11">
                  <c:v>279.40384253819025</c:v>
                </c:pt>
                <c:pt idx="12">
                  <c:v>279.5813095556145</c:v>
                </c:pt>
                <c:pt idx="13">
                  <c:v>345.79377201071429</c:v>
                </c:pt>
                <c:pt idx="14">
                  <c:v>790.91995342016753</c:v>
                </c:pt>
              </c:numCache>
            </c:numRef>
          </c:val>
        </c:ser>
        <c:ser>
          <c:idx val="140"/>
          <c:order val="140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mieszk'!$C$142:$Q$142</c:f>
              <c:numCache>
                <c:formatCode>0.0</c:formatCode>
                <c:ptCount val="15"/>
                <c:pt idx="0">
                  <c:v>107.0286016088405</c:v>
                </c:pt>
                <c:pt idx="1">
                  <c:v>103.68800128328516</c:v>
                </c:pt>
                <c:pt idx="6">
                  <c:v>295.01591949269334</c:v>
                </c:pt>
                <c:pt idx="7">
                  <c:v>292.18542720255522</c:v>
                </c:pt>
                <c:pt idx="8">
                  <c:v>287.86417500904611</c:v>
                </c:pt>
                <c:pt idx="9">
                  <c:v>291.42758226288908</c:v>
                </c:pt>
                <c:pt idx="10">
                  <c:v>296.9525590573698</c:v>
                </c:pt>
                <c:pt idx="11">
                  <c:v>307.51209672925836</c:v>
                </c:pt>
                <c:pt idx="12">
                  <c:v>315.4874975651984</c:v>
                </c:pt>
                <c:pt idx="13">
                  <c:v>321.34277562503343</c:v>
                </c:pt>
                <c:pt idx="14">
                  <c:v>854.38792040416547</c:v>
                </c:pt>
              </c:numCache>
            </c:numRef>
          </c:val>
        </c:ser>
        <c:ser>
          <c:idx val="141"/>
          <c:order val="141"/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mieszk'!$C$143:$Q$143</c:f>
              <c:numCache>
                <c:formatCode>0.0</c:formatCode>
                <c:ptCount val="15"/>
                <c:pt idx="0">
                  <c:v>123.08478091781173</c:v>
                </c:pt>
                <c:pt idx="1">
                  <c:v>126.73425854536113</c:v>
                </c:pt>
                <c:pt idx="6">
                  <c:v>332.09909655707975</c:v>
                </c:pt>
                <c:pt idx="7">
                  <c:v>324.55413926999722</c:v>
                </c:pt>
                <c:pt idx="8">
                  <c:v>332.97305974025937</c:v>
                </c:pt>
                <c:pt idx="9">
                  <c:v>347.41396883116886</c:v>
                </c:pt>
                <c:pt idx="10">
                  <c:v>347.44139631456005</c:v>
                </c:pt>
                <c:pt idx="11">
                  <c:v>372.799481999482</c:v>
                </c:pt>
                <c:pt idx="12">
                  <c:v>376.33754526642525</c:v>
                </c:pt>
                <c:pt idx="13">
                  <c:v>386.89011071060736</c:v>
                </c:pt>
                <c:pt idx="14">
                  <c:v>959.65846153846155</c:v>
                </c:pt>
              </c:numCache>
            </c:numRef>
          </c:val>
        </c:ser>
        <c:ser>
          <c:idx val="142"/>
          <c:order val="142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mieszk'!$C$144:$Q$144</c:f>
              <c:numCache>
                <c:formatCode>0.0</c:formatCode>
                <c:ptCount val="15"/>
                <c:pt idx="0">
                  <c:v>138.36583972580382</c:v>
                </c:pt>
                <c:pt idx="1">
                  <c:v>137.945018300122</c:v>
                </c:pt>
                <c:pt idx="6">
                  <c:v>333.14313346228198</c:v>
                </c:pt>
                <c:pt idx="7">
                  <c:v>358.55118599246725</c:v>
                </c:pt>
                <c:pt idx="8">
                  <c:v>361.17292517543194</c:v>
                </c:pt>
                <c:pt idx="9">
                  <c:v>351.3058001726709</c:v>
                </c:pt>
                <c:pt idx="10">
                  <c:v>361.75682484900773</c:v>
                </c:pt>
                <c:pt idx="11">
                  <c:v>381.70220093823303</c:v>
                </c:pt>
                <c:pt idx="12">
                  <c:v>378.30858484658722</c:v>
                </c:pt>
                <c:pt idx="13">
                  <c:v>386.49370764535564</c:v>
                </c:pt>
                <c:pt idx="14">
                  <c:v>832.73183562071154</c:v>
                </c:pt>
              </c:numCache>
            </c:numRef>
          </c:val>
        </c:ser>
        <c:ser>
          <c:idx val="143"/>
          <c:order val="143"/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mieszk'!$C$145:$Q$145</c:f>
              <c:numCache>
                <c:formatCode>0.0</c:formatCode>
                <c:ptCount val="15"/>
                <c:pt idx="0">
                  <c:v>109.81171679197996</c:v>
                </c:pt>
                <c:pt idx="1">
                  <c:v>114.65638528138528</c:v>
                </c:pt>
                <c:pt idx="6">
                  <c:v>253.41163318837579</c:v>
                </c:pt>
                <c:pt idx="7">
                  <c:v>271.7624628820962</c:v>
                </c:pt>
                <c:pt idx="8">
                  <c:v>279.79023339204826</c:v>
                </c:pt>
                <c:pt idx="9">
                  <c:v>270.59119549418574</c:v>
                </c:pt>
                <c:pt idx="10">
                  <c:v>286.88313604964264</c:v>
                </c:pt>
                <c:pt idx="11">
                  <c:v>289.73369731370138</c:v>
                </c:pt>
                <c:pt idx="12">
                  <c:v>280.93416219119223</c:v>
                </c:pt>
                <c:pt idx="13">
                  <c:v>283.13541422851864</c:v>
                </c:pt>
                <c:pt idx="14">
                  <c:v>775.02502921370547</c:v>
                </c:pt>
              </c:numCache>
            </c:numRef>
          </c:val>
        </c:ser>
        <c:ser>
          <c:idx val="144"/>
          <c:order val="144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mieszk'!$C$146:$Q$146</c:f>
              <c:numCache>
                <c:formatCode>0.0</c:formatCode>
                <c:ptCount val="15"/>
                <c:pt idx="0">
                  <c:v>89.762339331619501</c:v>
                </c:pt>
                <c:pt idx="1">
                  <c:v>80.323009982083391</c:v>
                </c:pt>
                <c:pt idx="6">
                  <c:v>243.0652312245652</c:v>
                </c:pt>
                <c:pt idx="7">
                  <c:v>252.8852608173078</c:v>
                </c:pt>
                <c:pt idx="8">
                  <c:v>259.56923230088495</c:v>
                </c:pt>
                <c:pt idx="9">
                  <c:v>262.18976524815093</c:v>
                </c:pt>
                <c:pt idx="10">
                  <c:v>268.9049152542371</c:v>
                </c:pt>
                <c:pt idx="11">
                  <c:v>259.61280008256801</c:v>
                </c:pt>
                <c:pt idx="12">
                  <c:v>293.91011915581129</c:v>
                </c:pt>
                <c:pt idx="13">
                  <c:v>299.46162258898374</c:v>
                </c:pt>
                <c:pt idx="14">
                  <c:v>839.9523082205219</c:v>
                </c:pt>
              </c:numCache>
            </c:numRef>
          </c:val>
        </c:ser>
        <c:ser>
          <c:idx val="145"/>
          <c:order val="145"/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mieszk'!$C$147:$Q$147</c:f>
              <c:numCache>
                <c:formatCode>0.0</c:formatCode>
                <c:ptCount val="15"/>
                <c:pt idx="0">
                  <c:v>295.26242371403686</c:v>
                </c:pt>
                <c:pt idx="1">
                  <c:v>272.4165500349892</c:v>
                </c:pt>
                <c:pt idx="6">
                  <c:v>477.22160072595284</c:v>
                </c:pt>
                <c:pt idx="7">
                  <c:v>526.70416880263633</c:v>
                </c:pt>
                <c:pt idx="8">
                  <c:v>523.65149427344306</c:v>
                </c:pt>
                <c:pt idx="9">
                  <c:v>529.70628576570061</c:v>
                </c:pt>
                <c:pt idx="10">
                  <c:v>533.58329481855935</c:v>
                </c:pt>
                <c:pt idx="11">
                  <c:v>560.03445150744653</c:v>
                </c:pt>
                <c:pt idx="12">
                  <c:v>552.8447193690389</c:v>
                </c:pt>
                <c:pt idx="13">
                  <c:v>565.98732945242818</c:v>
                </c:pt>
                <c:pt idx="14">
                  <c:v>999.87280501290047</c:v>
                </c:pt>
              </c:numCache>
            </c:numRef>
          </c:val>
        </c:ser>
        <c:ser>
          <c:idx val="146"/>
          <c:order val="146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mieszk'!$C$148:$Q$148</c:f>
              <c:numCache>
                <c:formatCode>0.0</c:formatCode>
                <c:ptCount val="15"/>
                <c:pt idx="0">
                  <c:v>162.61887254901958</c:v>
                </c:pt>
                <c:pt idx="1">
                  <c:v>140.55243445692892</c:v>
                </c:pt>
                <c:pt idx="6">
                  <c:v>409.647150606254</c:v>
                </c:pt>
                <c:pt idx="7">
                  <c:v>415.6630038510911</c:v>
                </c:pt>
                <c:pt idx="8">
                  <c:v>457.03270879644333</c:v>
                </c:pt>
                <c:pt idx="9">
                  <c:v>459.79564118963879</c:v>
                </c:pt>
                <c:pt idx="10">
                  <c:v>523.77533589251459</c:v>
                </c:pt>
                <c:pt idx="11">
                  <c:v>514.33726542416389</c:v>
                </c:pt>
                <c:pt idx="12">
                  <c:v>520.0796028414594</c:v>
                </c:pt>
                <c:pt idx="13">
                  <c:v>566.97645786244743</c:v>
                </c:pt>
                <c:pt idx="14">
                  <c:v>1082.8377450663208</c:v>
                </c:pt>
              </c:numCache>
            </c:numRef>
          </c:val>
        </c:ser>
        <c:ser>
          <c:idx val="147"/>
          <c:order val="147"/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mieszk'!$C$149:$Q$149</c:f>
              <c:numCache>
                <c:formatCode>0.0</c:formatCode>
                <c:ptCount val="15"/>
                <c:pt idx="0">
                  <c:v>184.22618643107941</c:v>
                </c:pt>
                <c:pt idx="1">
                  <c:v>161.79345857854221</c:v>
                </c:pt>
                <c:pt idx="6">
                  <c:v>411.64039046302702</c:v>
                </c:pt>
                <c:pt idx="7">
                  <c:v>405.1243338314747</c:v>
                </c:pt>
                <c:pt idx="8">
                  <c:v>436.47083217592598</c:v>
                </c:pt>
                <c:pt idx="9">
                  <c:v>444.91004663091638</c:v>
                </c:pt>
                <c:pt idx="10">
                  <c:v>444.27222339551821</c:v>
                </c:pt>
                <c:pt idx="11">
                  <c:v>470.41158006113329</c:v>
                </c:pt>
                <c:pt idx="12">
                  <c:v>483.93607880370269</c:v>
                </c:pt>
                <c:pt idx="13">
                  <c:v>508.46318812829094</c:v>
                </c:pt>
                <c:pt idx="14">
                  <c:v>979.4758980524166</c:v>
                </c:pt>
              </c:numCache>
            </c:numRef>
          </c:val>
        </c:ser>
        <c:ser>
          <c:idx val="148"/>
          <c:order val="148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mieszk'!$C$150:$Q$150</c:f>
              <c:numCache>
                <c:formatCode>0.0</c:formatCode>
                <c:ptCount val="15"/>
                <c:pt idx="0">
                  <c:v>103.44086589229144</c:v>
                </c:pt>
                <c:pt idx="1">
                  <c:v>99.838732519029804</c:v>
                </c:pt>
                <c:pt idx="6">
                  <c:v>420.95410639460727</c:v>
                </c:pt>
                <c:pt idx="7">
                  <c:v>443.4380414244186</c:v>
                </c:pt>
                <c:pt idx="8">
                  <c:v>470.11385581061688</c:v>
                </c:pt>
                <c:pt idx="9">
                  <c:v>478.83378607503602</c:v>
                </c:pt>
                <c:pt idx="10">
                  <c:v>512.69291013866382</c:v>
                </c:pt>
                <c:pt idx="11">
                  <c:v>488.94499188750677</c:v>
                </c:pt>
                <c:pt idx="12">
                  <c:v>521.24046477850402</c:v>
                </c:pt>
                <c:pt idx="13">
                  <c:v>516.89081751824824</c:v>
                </c:pt>
                <c:pt idx="14">
                  <c:v>1011.6658369803065</c:v>
                </c:pt>
              </c:numCache>
            </c:numRef>
          </c:val>
        </c:ser>
        <c:ser>
          <c:idx val="149"/>
          <c:order val="149"/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mieszk'!$C$151:$Q$151</c:f>
              <c:numCache>
                <c:formatCode>0.0</c:formatCode>
                <c:ptCount val="15"/>
                <c:pt idx="0">
                  <c:v>165.65302053283557</c:v>
                </c:pt>
                <c:pt idx="1">
                  <c:v>164.56970703457665</c:v>
                </c:pt>
                <c:pt idx="6">
                  <c:v>349.97595181245924</c:v>
                </c:pt>
                <c:pt idx="7">
                  <c:v>363.33591082747228</c:v>
                </c:pt>
                <c:pt idx="8">
                  <c:v>386.67219639244047</c:v>
                </c:pt>
                <c:pt idx="9">
                  <c:v>389.57308939564734</c:v>
                </c:pt>
                <c:pt idx="10">
                  <c:v>412.29111266375543</c:v>
                </c:pt>
                <c:pt idx="11">
                  <c:v>423.23372708847353</c:v>
                </c:pt>
                <c:pt idx="12">
                  <c:v>419.18524365954079</c:v>
                </c:pt>
                <c:pt idx="13">
                  <c:v>428.56656325543901</c:v>
                </c:pt>
                <c:pt idx="14">
                  <c:v>883.40993419569998</c:v>
                </c:pt>
              </c:numCache>
            </c:numRef>
          </c:val>
        </c:ser>
        <c:ser>
          <c:idx val="150"/>
          <c:order val="150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mieszk'!$C$152:$Q$152</c:f>
              <c:numCache>
                <c:formatCode>0.0</c:formatCode>
                <c:ptCount val="15"/>
                <c:pt idx="0">
                  <c:v>214.94689884983347</c:v>
                </c:pt>
                <c:pt idx="1">
                  <c:v>205.75109500892231</c:v>
                </c:pt>
                <c:pt idx="6">
                  <c:v>470.28309546183169</c:v>
                </c:pt>
                <c:pt idx="7">
                  <c:v>486.84407442116878</c:v>
                </c:pt>
                <c:pt idx="8">
                  <c:v>522.58062934004056</c:v>
                </c:pt>
                <c:pt idx="9">
                  <c:v>493.40663317410639</c:v>
                </c:pt>
                <c:pt idx="10">
                  <c:v>516.16551332892709</c:v>
                </c:pt>
                <c:pt idx="11">
                  <c:v>527.56416471897569</c:v>
                </c:pt>
                <c:pt idx="12">
                  <c:v>544.31890415568398</c:v>
                </c:pt>
                <c:pt idx="13">
                  <c:v>546.52566760881848</c:v>
                </c:pt>
                <c:pt idx="14">
                  <c:v>1045.6011562499998</c:v>
                </c:pt>
              </c:numCache>
            </c:numRef>
          </c:val>
        </c:ser>
        <c:ser>
          <c:idx val="151"/>
          <c:order val="151"/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mieszk'!$C$153:$Q$153</c:f>
              <c:numCache>
                <c:formatCode>0.0</c:formatCode>
                <c:ptCount val="15"/>
                <c:pt idx="0">
                  <c:v>256.83167107673518</c:v>
                </c:pt>
                <c:pt idx="1">
                  <c:v>258.40708693860716</c:v>
                </c:pt>
                <c:pt idx="6">
                  <c:v>563.47319216182052</c:v>
                </c:pt>
                <c:pt idx="7">
                  <c:v>593.65892887563848</c:v>
                </c:pt>
                <c:pt idx="8">
                  <c:v>581.29012941659823</c:v>
                </c:pt>
                <c:pt idx="9">
                  <c:v>580.30178223970233</c:v>
                </c:pt>
                <c:pt idx="10">
                  <c:v>603.98411347517754</c:v>
                </c:pt>
                <c:pt idx="11">
                  <c:v>677.08153193295152</c:v>
                </c:pt>
                <c:pt idx="12">
                  <c:v>692.9467813894197</c:v>
                </c:pt>
                <c:pt idx="13">
                  <c:v>651.859306803594</c:v>
                </c:pt>
                <c:pt idx="14">
                  <c:v>1080.6831104901112</c:v>
                </c:pt>
              </c:numCache>
            </c:numRef>
          </c:val>
        </c:ser>
        <c:ser>
          <c:idx val="152"/>
          <c:order val="152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mieszk'!$C$154:$Q$154</c:f>
              <c:numCache>
                <c:formatCode>0.0</c:formatCode>
                <c:ptCount val="15"/>
                <c:pt idx="0">
                  <c:v>201.25177777777779</c:v>
                </c:pt>
                <c:pt idx="1">
                  <c:v>203.36015154891919</c:v>
                </c:pt>
                <c:pt idx="6">
                  <c:v>279.98664911879149</c:v>
                </c:pt>
                <c:pt idx="7">
                  <c:v>294.88598117971117</c:v>
                </c:pt>
                <c:pt idx="8">
                  <c:v>456.87367803115831</c:v>
                </c:pt>
                <c:pt idx="9">
                  <c:v>360.30859264336317</c:v>
                </c:pt>
                <c:pt idx="10">
                  <c:v>389.08615720523994</c:v>
                </c:pt>
                <c:pt idx="11">
                  <c:v>367.02623358673117</c:v>
                </c:pt>
                <c:pt idx="12">
                  <c:v>368.62063393268767</c:v>
                </c:pt>
                <c:pt idx="13">
                  <c:v>385.88804049336761</c:v>
                </c:pt>
                <c:pt idx="14">
                  <c:v>709.57710495421441</c:v>
                </c:pt>
              </c:numCache>
            </c:numRef>
          </c:val>
        </c:ser>
        <c:ser>
          <c:idx val="153"/>
          <c:order val="153"/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mieszk'!$C$155:$Q$155</c:f>
              <c:numCache>
                <c:formatCode>0.0</c:formatCode>
                <c:ptCount val="15"/>
                <c:pt idx="0">
                  <c:v>176.45875525552199</c:v>
                </c:pt>
                <c:pt idx="1">
                  <c:v>174.41224623444663</c:v>
                </c:pt>
                <c:pt idx="6">
                  <c:v>320.662364345887</c:v>
                </c:pt>
                <c:pt idx="7">
                  <c:v>334.98246377716714</c:v>
                </c:pt>
                <c:pt idx="8">
                  <c:v>376.11082363008472</c:v>
                </c:pt>
                <c:pt idx="9">
                  <c:v>373.9912996278868</c:v>
                </c:pt>
                <c:pt idx="10">
                  <c:v>393.60074508227143</c:v>
                </c:pt>
                <c:pt idx="11">
                  <c:v>419.50445502810743</c:v>
                </c:pt>
                <c:pt idx="12">
                  <c:v>413.42363349728811</c:v>
                </c:pt>
                <c:pt idx="13">
                  <c:v>419.44120252559065</c:v>
                </c:pt>
                <c:pt idx="14">
                  <c:v>679.81637372122771</c:v>
                </c:pt>
              </c:numCache>
            </c:numRef>
          </c:val>
        </c:ser>
        <c:ser>
          <c:idx val="154"/>
          <c:order val="154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mieszk'!$C$156:$Q$156</c:f>
              <c:numCache>
                <c:formatCode>0.0</c:formatCode>
                <c:ptCount val="15"/>
                <c:pt idx="0">
                  <c:v>284.66086651874377</c:v>
                </c:pt>
                <c:pt idx="1">
                  <c:v>288.16588712192106</c:v>
                </c:pt>
                <c:pt idx="6">
                  <c:v>494.8534679258874</c:v>
                </c:pt>
                <c:pt idx="7">
                  <c:v>502.72199710971057</c:v>
                </c:pt>
                <c:pt idx="8">
                  <c:v>988.64937360801832</c:v>
                </c:pt>
                <c:pt idx="9">
                  <c:v>1551.1033811623247</c:v>
                </c:pt>
                <c:pt idx="10">
                  <c:v>649.68760924827495</c:v>
                </c:pt>
                <c:pt idx="11">
                  <c:v>634.50506344608141</c:v>
                </c:pt>
                <c:pt idx="12">
                  <c:v>633.18615568566008</c:v>
                </c:pt>
                <c:pt idx="13">
                  <c:v>640.35950768461782</c:v>
                </c:pt>
                <c:pt idx="14">
                  <c:v>1005.8586760196581</c:v>
                </c:pt>
              </c:numCache>
            </c:numRef>
          </c:val>
        </c:ser>
        <c:ser>
          <c:idx val="155"/>
          <c:order val="155"/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mieszk'!$C$157:$Q$157</c:f>
              <c:numCache>
                <c:formatCode>0.0</c:formatCode>
                <c:ptCount val="15"/>
                <c:pt idx="0">
                  <c:v>195.40592168099343</c:v>
                </c:pt>
                <c:pt idx="1">
                  <c:v>188.39547001276063</c:v>
                </c:pt>
                <c:pt idx="6">
                  <c:v>474.16656898788909</c:v>
                </c:pt>
                <c:pt idx="7">
                  <c:v>492.08954324061028</c:v>
                </c:pt>
                <c:pt idx="8">
                  <c:v>518.61070615760968</c:v>
                </c:pt>
                <c:pt idx="9">
                  <c:v>500.499619536176</c:v>
                </c:pt>
                <c:pt idx="10">
                  <c:v>514.48073598630776</c:v>
                </c:pt>
                <c:pt idx="11">
                  <c:v>533.23194919814841</c:v>
                </c:pt>
                <c:pt idx="12">
                  <c:v>537.30333728448272</c:v>
                </c:pt>
                <c:pt idx="13">
                  <c:v>554.24305048102906</c:v>
                </c:pt>
                <c:pt idx="14">
                  <c:v>996.40276713218566</c:v>
                </c:pt>
              </c:numCache>
            </c:numRef>
          </c:val>
        </c:ser>
        <c:ser>
          <c:idx val="156"/>
          <c:order val="156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mieszk'!$C$158:$Q$158</c:f>
              <c:numCache>
                <c:formatCode>0.0</c:formatCode>
                <c:ptCount val="15"/>
                <c:pt idx="0">
                  <c:v>145.93838232851687</c:v>
                </c:pt>
                <c:pt idx="1">
                  <c:v>138.57001509307395</c:v>
                </c:pt>
                <c:pt idx="6">
                  <c:v>398.48567194341524</c:v>
                </c:pt>
                <c:pt idx="7">
                  <c:v>433.0447666218941</c:v>
                </c:pt>
                <c:pt idx="8">
                  <c:v>702.90869572261829</c:v>
                </c:pt>
                <c:pt idx="9">
                  <c:v>466.06531932225454</c:v>
                </c:pt>
                <c:pt idx="10">
                  <c:v>513.60993665746344</c:v>
                </c:pt>
                <c:pt idx="11">
                  <c:v>570.7101560468144</c:v>
                </c:pt>
                <c:pt idx="12">
                  <c:v>544.63726029627219</c:v>
                </c:pt>
                <c:pt idx="13">
                  <c:v>568.32637270942371</c:v>
                </c:pt>
                <c:pt idx="14">
                  <c:v>977.92521020775359</c:v>
                </c:pt>
              </c:numCache>
            </c:numRef>
          </c:val>
        </c:ser>
        <c:ser>
          <c:idx val="157"/>
          <c:order val="157"/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mieszk'!$C$159:$Q$159</c:f>
              <c:numCache>
                <c:formatCode>0.0</c:formatCode>
                <c:ptCount val="15"/>
                <c:pt idx="0">
                  <c:v>191.66035845485919</c:v>
                </c:pt>
                <c:pt idx="1">
                  <c:v>186.94818304172276</c:v>
                </c:pt>
                <c:pt idx="6">
                  <c:v>466.62789035392115</c:v>
                </c:pt>
                <c:pt idx="7">
                  <c:v>471.08168190762819</c:v>
                </c:pt>
                <c:pt idx="8">
                  <c:v>497.565</c:v>
                </c:pt>
                <c:pt idx="9">
                  <c:v>514.63883378623223</c:v>
                </c:pt>
                <c:pt idx="10">
                  <c:v>520.41778005932042</c:v>
                </c:pt>
                <c:pt idx="11">
                  <c:v>532.99873404622326</c:v>
                </c:pt>
                <c:pt idx="12">
                  <c:v>568.19129852125695</c:v>
                </c:pt>
                <c:pt idx="13">
                  <c:v>578.69113795518263</c:v>
                </c:pt>
                <c:pt idx="14">
                  <c:v>989.45811836830933</c:v>
                </c:pt>
              </c:numCache>
            </c:numRef>
          </c:val>
        </c:ser>
        <c:ser>
          <c:idx val="158"/>
          <c:order val="158"/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mieszk'!$C$160:$Q$160</c:f>
              <c:numCache>
                <c:formatCode>0.0</c:formatCode>
                <c:ptCount val="15"/>
                <c:pt idx="0">
                  <c:v>189.49221464418994</c:v>
                </c:pt>
                <c:pt idx="1">
                  <c:v>167.21779259069351</c:v>
                </c:pt>
                <c:pt idx="6">
                  <c:v>404.1172428393528</c:v>
                </c:pt>
                <c:pt idx="7">
                  <c:v>423.26571534195909</c:v>
                </c:pt>
                <c:pt idx="8">
                  <c:v>879.04424205378939</c:v>
                </c:pt>
                <c:pt idx="9">
                  <c:v>571.6535119047619</c:v>
                </c:pt>
                <c:pt idx="10">
                  <c:v>412.07728657799265</c:v>
                </c:pt>
                <c:pt idx="11">
                  <c:v>430.7567950251136</c:v>
                </c:pt>
                <c:pt idx="12">
                  <c:v>453.79681288635265</c:v>
                </c:pt>
                <c:pt idx="13">
                  <c:v>466.2815042246815</c:v>
                </c:pt>
                <c:pt idx="14">
                  <c:v>886.64537555053005</c:v>
                </c:pt>
              </c:numCache>
            </c:numRef>
          </c:val>
        </c:ser>
        <c:ser>
          <c:idx val="159"/>
          <c:order val="159"/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mieszk'!$C$161:$Q$161</c:f>
              <c:numCache>
                <c:formatCode>0.0</c:formatCode>
                <c:ptCount val="15"/>
                <c:pt idx="0">
                  <c:v>235.97989076464731</c:v>
                </c:pt>
                <c:pt idx="1">
                  <c:v>227.66347099311693</c:v>
                </c:pt>
                <c:pt idx="6">
                  <c:v>604.08850912778905</c:v>
                </c:pt>
                <c:pt idx="7">
                  <c:v>687.66255081300767</c:v>
                </c:pt>
                <c:pt idx="8">
                  <c:v>729.40156290033292</c:v>
                </c:pt>
                <c:pt idx="9">
                  <c:v>746.16548057259763</c:v>
                </c:pt>
                <c:pt idx="10">
                  <c:v>866.44603399433436</c:v>
                </c:pt>
                <c:pt idx="11">
                  <c:v>792.23902602422049</c:v>
                </c:pt>
                <c:pt idx="12">
                  <c:v>827.00534321372845</c:v>
                </c:pt>
                <c:pt idx="13">
                  <c:v>756.21860618883886</c:v>
                </c:pt>
                <c:pt idx="14">
                  <c:v>1256.5159369152634</c:v>
                </c:pt>
              </c:numCache>
            </c:numRef>
          </c:val>
        </c:ser>
        <c:ser>
          <c:idx val="160"/>
          <c:order val="160"/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mieszk'!$C$162:$Q$162</c:f>
              <c:numCache>
                <c:formatCode>0.0</c:formatCode>
                <c:ptCount val="15"/>
                <c:pt idx="0">
                  <c:v>283.13648891551827</c:v>
                </c:pt>
                <c:pt idx="1">
                  <c:v>284.64580207645713</c:v>
                </c:pt>
                <c:pt idx="6">
                  <c:v>432.52273710431984</c:v>
                </c:pt>
                <c:pt idx="7">
                  <c:v>453.11214038496587</c:v>
                </c:pt>
                <c:pt idx="8">
                  <c:v>478.98785869696621</c:v>
                </c:pt>
                <c:pt idx="9">
                  <c:v>490.97220500090816</c:v>
                </c:pt>
                <c:pt idx="10">
                  <c:v>496.24930564844652</c:v>
                </c:pt>
                <c:pt idx="11">
                  <c:v>519.84278663396651</c:v>
                </c:pt>
                <c:pt idx="12">
                  <c:v>532.18721898263027</c:v>
                </c:pt>
                <c:pt idx="13">
                  <c:v>523.10300062460965</c:v>
                </c:pt>
                <c:pt idx="14">
                  <c:v>902.81756461045029</c:v>
                </c:pt>
              </c:numCache>
            </c:numRef>
          </c:val>
        </c:ser>
        <c:ser>
          <c:idx val="161"/>
          <c:order val="161"/>
          <c:spPr>
            <a:ln w="2857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mieszk'!$C$163:$Q$163</c:f>
              <c:numCache>
                <c:formatCode>0.0</c:formatCode>
                <c:ptCount val="15"/>
                <c:pt idx="0">
                  <c:v>151.67152980408503</c:v>
                </c:pt>
                <c:pt idx="1">
                  <c:v>152.65322749112178</c:v>
                </c:pt>
                <c:pt idx="6">
                  <c:v>562.58778159193309</c:v>
                </c:pt>
                <c:pt idx="7">
                  <c:v>598.18418485237521</c:v>
                </c:pt>
                <c:pt idx="8">
                  <c:v>781.92121340687299</c:v>
                </c:pt>
                <c:pt idx="9">
                  <c:v>656.99388332978526</c:v>
                </c:pt>
                <c:pt idx="10">
                  <c:v>701.5306027689029</c:v>
                </c:pt>
                <c:pt idx="11">
                  <c:v>769.48292122773125</c:v>
                </c:pt>
                <c:pt idx="12">
                  <c:v>757.36786577470798</c:v>
                </c:pt>
                <c:pt idx="13">
                  <c:v>748.35661993097438</c:v>
                </c:pt>
                <c:pt idx="14">
                  <c:v>1346.2355329187219</c:v>
                </c:pt>
              </c:numCache>
            </c:numRef>
          </c:val>
        </c:ser>
        <c:ser>
          <c:idx val="162"/>
          <c:order val="162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mieszk'!$C$164:$Q$164</c:f>
              <c:numCache>
                <c:formatCode>0.0</c:formatCode>
                <c:ptCount val="15"/>
                <c:pt idx="0">
                  <c:v>185.87566338134943</c:v>
                </c:pt>
                <c:pt idx="1">
                  <c:v>202.86435968678961</c:v>
                </c:pt>
                <c:pt idx="6">
                  <c:v>479.00153617571061</c:v>
                </c:pt>
                <c:pt idx="7">
                  <c:v>506.50358505254945</c:v>
                </c:pt>
                <c:pt idx="8">
                  <c:v>593.91119223895839</c:v>
                </c:pt>
                <c:pt idx="9">
                  <c:v>611.28048166602866</c:v>
                </c:pt>
                <c:pt idx="10">
                  <c:v>682.28484304932817</c:v>
                </c:pt>
                <c:pt idx="11">
                  <c:v>634.156665810758</c:v>
                </c:pt>
                <c:pt idx="12">
                  <c:v>690.02672602916505</c:v>
                </c:pt>
                <c:pt idx="13">
                  <c:v>679.38050744336567</c:v>
                </c:pt>
                <c:pt idx="14">
                  <c:v>1208.838338566195</c:v>
                </c:pt>
              </c:numCache>
            </c:numRef>
          </c:val>
        </c:ser>
        <c:ser>
          <c:idx val="163"/>
          <c:order val="163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mieszk'!$C$165:$Q$165</c:f>
              <c:numCache>
                <c:formatCode>0.0</c:formatCode>
                <c:ptCount val="15"/>
                <c:pt idx="0">
                  <c:v>126.95601731601731</c:v>
                </c:pt>
                <c:pt idx="1">
                  <c:v>126.07589208006954</c:v>
                </c:pt>
                <c:pt idx="6">
                  <c:v>450.68129632945409</c:v>
                </c:pt>
                <c:pt idx="7">
                  <c:v>486.32056542810966</c:v>
                </c:pt>
                <c:pt idx="8">
                  <c:v>642.29335890117807</c:v>
                </c:pt>
                <c:pt idx="9">
                  <c:v>638.93684531278006</c:v>
                </c:pt>
                <c:pt idx="10">
                  <c:v>613.72612082957619</c:v>
                </c:pt>
                <c:pt idx="11">
                  <c:v>617.72790642636085</c:v>
                </c:pt>
                <c:pt idx="12">
                  <c:v>665.23854678899079</c:v>
                </c:pt>
                <c:pt idx="13">
                  <c:v>632.37420531622342</c:v>
                </c:pt>
                <c:pt idx="14">
                  <c:v>1120.9854083147736</c:v>
                </c:pt>
              </c:numCache>
            </c:numRef>
          </c:val>
        </c:ser>
        <c:ser>
          <c:idx val="164"/>
          <c:order val="164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mieszk'!$C$166:$Q$166</c:f>
              <c:numCache>
                <c:formatCode>0.0</c:formatCode>
                <c:ptCount val="15"/>
                <c:pt idx="0">
                  <c:v>177.29316982746329</c:v>
                </c:pt>
                <c:pt idx="1">
                  <c:v>178.13998564249815</c:v>
                </c:pt>
                <c:pt idx="6">
                  <c:v>454.30800615212524</c:v>
                </c:pt>
                <c:pt idx="7">
                  <c:v>482.7614948380708</c:v>
                </c:pt>
                <c:pt idx="8">
                  <c:v>548.72863143058532</c:v>
                </c:pt>
                <c:pt idx="9">
                  <c:v>564.69690720202163</c:v>
                </c:pt>
                <c:pt idx="10">
                  <c:v>615.6768880190134</c:v>
                </c:pt>
                <c:pt idx="11">
                  <c:v>601.30943788645288</c:v>
                </c:pt>
                <c:pt idx="12">
                  <c:v>606.58705948689033</c:v>
                </c:pt>
                <c:pt idx="13">
                  <c:v>611.56840486509157</c:v>
                </c:pt>
                <c:pt idx="14">
                  <c:v>1193.3958512885511</c:v>
                </c:pt>
              </c:numCache>
            </c:numRef>
          </c:val>
        </c:ser>
        <c:ser>
          <c:idx val="165"/>
          <c:order val="165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mieszk'!$C$167:$Q$167</c:f>
              <c:numCache>
                <c:formatCode>0.0</c:formatCode>
                <c:ptCount val="15"/>
                <c:pt idx="0">
                  <c:v>224.33192256446429</c:v>
                </c:pt>
                <c:pt idx="1">
                  <c:v>217.64612034435675</c:v>
                </c:pt>
                <c:pt idx="6">
                  <c:v>461.49904186296635</c:v>
                </c:pt>
                <c:pt idx="7">
                  <c:v>473.08424502027145</c:v>
                </c:pt>
                <c:pt idx="8">
                  <c:v>503.87379937839569</c:v>
                </c:pt>
                <c:pt idx="9">
                  <c:v>522.4390569753981</c:v>
                </c:pt>
                <c:pt idx="10">
                  <c:v>586.53816768355023</c:v>
                </c:pt>
                <c:pt idx="11">
                  <c:v>605.97618387985801</c:v>
                </c:pt>
                <c:pt idx="12">
                  <c:v>620.3400060019593</c:v>
                </c:pt>
                <c:pt idx="13">
                  <c:v>643.5243123537382</c:v>
                </c:pt>
                <c:pt idx="14">
                  <c:v>993.66796981048037</c:v>
                </c:pt>
              </c:numCache>
            </c:numRef>
          </c:val>
        </c:ser>
        <c:ser>
          <c:idx val="166"/>
          <c:order val="166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mieszk'!$C$168:$Q$168</c:f>
              <c:numCache>
                <c:formatCode>0.0</c:formatCode>
                <c:ptCount val="15"/>
                <c:pt idx="0">
                  <c:v>370.31723326579583</c:v>
                </c:pt>
                <c:pt idx="1">
                  <c:v>365.60814165924955</c:v>
                </c:pt>
                <c:pt idx="6">
                  <c:v>684.24978379412653</c:v>
                </c:pt>
                <c:pt idx="7">
                  <c:v>705.59526740298645</c:v>
                </c:pt>
                <c:pt idx="8">
                  <c:v>759.20851384758043</c:v>
                </c:pt>
                <c:pt idx="9">
                  <c:v>724.00856242851887</c:v>
                </c:pt>
                <c:pt idx="10">
                  <c:v>724.37055847645752</c:v>
                </c:pt>
                <c:pt idx="11">
                  <c:v>754.88183397513194</c:v>
                </c:pt>
                <c:pt idx="12">
                  <c:v>766.69237481330083</c:v>
                </c:pt>
                <c:pt idx="13">
                  <c:v>774.6628301345753</c:v>
                </c:pt>
                <c:pt idx="14">
                  <c:v>1194.3754807530092</c:v>
                </c:pt>
              </c:numCache>
            </c:numRef>
          </c:val>
        </c:ser>
        <c:ser>
          <c:idx val="167"/>
          <c:order val="167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mieszk'!$C$169:$Q$169</c:f>
              <c:numCache>
                <c:formatCode>0.0</c:formatCode>
                <c:ptCount val="15"/>
                <c:pt idx="0">
                  <c:v>216.46177187593221</c:v>
                </c:pt>
                <c:pt idx="1">
                  <c:v>212.350981034021</c:v>
                </c:pt>
                <c:pt idx="6">
                  <c:v>390.34593274684221</c:v>
                </c:pt>
                <c:pt idx="7">
                  <c:v>400.38000972731874</c:v>
                </c:pt>
                <c:pt idx="8">
                  <c:v>398.39587316899781</c:v>
                </c:pt>
                <c:pt idx="9">
                  <c:v>387.32697059705066</c:v>
                </c:pt>
                <c:pt idx="10">
                  <c:v>408.1638297245546</c:v>
                </c:pt>
                <c:pt idx="11">
                  <c:v>420.40979501412249</c:v>
                </c:pt>
                <c:pt idx="12">
                  <c:v>431.71366116205058</c:v>
                </c:pt>
                <c:pt idx="13">
                  <c:v>446.25612450425899</c:v>
                </c:pt>
                <c:pt idx="14">
                  <c:v>768.19864273437224</c:v>
                </c:pt>
              </c:numCache>
            </c:numRef>
          </c:val>
        </c:ser>
        <c:ser>
          <c:idx val="168"/>
          <c:order val="168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'wyd na op spol na mieszk'!$C$170:$Q$170</c:f>
              <c:numCache>
                <c:formatCode>0.0</c:formatCode>
                <c:ptCount val="15"/>
                <c:pt idx="0">
                  <c:v>280.46830962548762</c:v>
                </c:pt>
                <c:pt idx="1">
                  <c:v>254.51957416519647</c:v>
                </c:pt>
                <c:pt idx="6">
                  <c:v>466.02955664744121</c:v>
                </c:pt>
                <c:pt idx="7">
                  <c:v>504.65477226683288</c:v>
                </c:pt>
                <c:pt idx="8">
                  <c:v>527.38893024746721</c:v>
                </c:pt>
                <c:pt idx="9">
                  <c:v>533.51378726017458</c:v>
                </c:pt>
                <c:pt idx="10">
                  <c:v>559.05771012280229</c:v>
                </c:pt>
                <c:pt idx="11">
                  <c:v>743.46992129570992</c:v>
                </c:pt>
                <c:pt idx="12">
                  <c:v>781.78370232978637</c:v>
                </c:pt>
                <c:pt idx="13">
                  <c:v>777.19755498884285</c:v>
                </c:pt>
                <c:pt idx="14">
                  <c:v>1203.5834286087174</c:v>
                </c:pt>
              </c:numCache>
            </c:numRef>
          </c:val>
        </c:ser>
        <c:marker val="1"/>
        <c:axId val="125113472"/>
        <c:axId val="125115008"/>
      </c:lineChart>
      <c:catAx>
        <c:axId val="125113472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5115008"/>
        <c:crosses val="autoZero"/>
        <c:auto val="1"/>
        <c:lblAlgn val="ctr"/>
        <c:lblOffset val="100"/>
      </c:catAx>
      <c:valAx>
        <c:axId val="1251150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511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38854-07B9-4A1F-B473-2A4CBF02C8BE}" type="datetimeFigureOut">
              <a:rPr lang="pl-PL" smtClean="0"/>
              <a:pPr/>
              <a:t>2018-07-09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A3AAD-137B-40B7-ADE0-FD70C7BCD80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2002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650640"/>
            <a:ext cx="8246070" cy="763525"/>
          </a:xfrm>
          <a:effectLst>
            <a:outerShdw blurRad="63500" dist="38100" dir="2700000" algn="ctr" rotWithShape="0">
              <a:srgbClr val="002060">
                <a:alpha val="68000"/>
              </a:srgbClr>
            </a:outerShdw>
          </a:effectLst>
        </p:spPr>
        <p:txBody>
          <a:bodyPr>
            <a:normAutofit/>
          </a:bodyPr>
          <a:lstStyle>
            <a:lvl1pPr algn="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414165"/>
            <a:ext cx="8246070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0"/>
            <a:ext cx="8229600" cy="4275739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19" y="527605"/>
            <a:ext cx="6566314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443835"/>
            <a:ext cx="6566314" cy="4275740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3561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6547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3561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6547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000" b="1" dirty="0" err="1" smtClean="0"/>
              <a:t>Methodological</a:t>
            </a:r>
            <a:r>
              <a:rPr lang="pl-PL" sz="4000" b="1" dirty="0" smtClean="0"/>
              <a:t> and </a:t>
            </a:r>
            <a:r>
              <a:rPr lang="pl-PL" sz="4000" b="1" dirty="0" err="1" smtClean="0"/>
              <a:t>practical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issues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in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rankings</a:t>
            </a:r>
            <a:r>
              <a:rPr lang="pl-PL" sz="4000" b="1" dirty="0" smtClean="0"/>
              <a:t> of regions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719575"/>
            <a:ext cx="8246070" cy="610820"/>
          </a:xfrm>
        </p:spPr>
        <p:txBody>
          <a:bodyPr>
            <a:normAutofit fontScale="62500" lnSpcReduction="20000"/>
          </a:bodyPr>
          <a:lstStyle/>
          <a:p>
            <a:endParaRPr lang="pl-PL" dirty="0" smtClean="0"/>
          </a:p>
          <a:p>
            <a:r>
              <a:rPr lang="pl-PL" dirty="0" smtClean="0"/>
              <a:t>Andrzej Sokołowski, Małgorzata Markowska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EUROSTAT </a:t>
            </a:r>
            <a:r>
              <a:rPr lang="pl-PL" dirty="0" err="1" smtClean="0">
                <a:solidFill>
                  <a:srgbClr val="FFFF00"/>
                </a:solidFill>
              </a:rPr>
              <a:t>Traps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 smtClean="0"/>
              <a:t>Changes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official</a:t>
            </a:r>
            <a:r>
              <a:rPr lang="pl-PL" dirty="0" smtClean="0"/>
              <a:t> </a:t>
            </a:r>
            <a:r>
              <a:rPr lang="pl-PL" dirty="0" err="1" smtClean="0"/>
              <a:t>classifications</a:t>
            </a:r>
            <a:r>
              <a:rPr lang="pl-PL" dirty="0" smtClean="0"/>
              <a:t> – </a:t>
            </a:r>
            <a:r>
              <a:rPr lang="pl-PL" dirty="0" err="1" smtClean="0"/>
              <a:t>division</a:t>
            </a:r>
            <a:r>
              <a:rPr lang="pl-PL" dirty="0" smtClean="0"/>
              <a:t> of regions, </a:t>
            </a:r>
            <a:r>
              <a:rPr lang="pl-PL" dirty="0" err="1" smtClean="0"/>
              <a:t>new</a:t>
            </a:r>
            <a:r>
              <a:rPr lang="pl-PL" dirty="0" smtClean="0"/>
              <a:t> order, </a:t>
            </a:r>
            <a:r>
              <a:rPr lang="pl-PL" dirty="0" err="1" smtClean="0"/>
              <a:t>new</a:t>
            </a:r>
            <a:r>
              <a:rPr lang="pl-PL" dirty="0" smtClean="0"/>
              <a:t> </a:t>
            </a:r>
            <a:r>
              <a:rPr lang="pl-PL" dirty="0" err="1" smtClean="0"/>
              <a:t>acronims</a:t>
            </a:r>
            <a:r>
              <a:rPr lang="pl-PL" dirty="0" smtClean="0"/>
              <a:t> (NUTS, PKD, London)</a:t>
            </a:r>
          </a:p>
          <a:p>
            <a:r>
              <a:rPr lang="pl-PL" dirty="0" err="1" smtClean="0"/>
              <a:t>Missing</a:t>
            </a:r>
            <a:r>
              <a:rPr lang="pl-PL" dirty="0" smtClean="0"/>
              <a:t> data</a:t>
            </a:r>
          </a:p>
          <a:p>
            <a:r>
              <a:rPr lang="pl-PL" dirty="0" err="1" smtClean="0"/>
              <a:t>Definition</a:t>
            </a:r>
            <a:r>
              <a:rPr lang="pl-PL" dirty="0" smtClean="0"/>
              <a:t> </a:t>
            </a:r>
            <a:r>
              <a:rPr lang="pl-PL" dirty="0" err="1" smtClean="0"/>
              <a:t>changes</a:t>
            </a:r>
            <a:endParaRPr lang="pl-PL" dirty="0" smtClean="0"/>
          </a:p>
          <a:p>
            <a:r>
              <a:rPr lang="pl-PL" dirty="0" smtClean="0"/>
              <a:t>„</a:t>
            </a:r>
            <a:r>
              <a:rPr lang="pl-PL" dirty="0" err="1" smtClean="0"/>
              <a:t>Obvious</a:t>
            </a:r>
            <a:r>
              <a:rPr lang="pl-PL" dirty="0" smtClean="0"/>
              <a:t>” </a:t>
            </a:r>
            <a:r>
              <a:rPr lang="pl-PL" dirty="0" err="1" smtClean="0"/>
              <a:t>mistakes</a:t>
            </a:r>
            <a:r>
              <a:rPr lang="pl-PL" dirty="0" smtClean="0"/>
              <a:t> </a:t>
            </a:r>
            <a:r>
              <a:rPr lang="pl-PL" dirty="0" err="1" smtClean="0"/>
              <a:t>while</a:t>
            </a:r>
            <a:r>
              <a:rPr lang="pl-PL" dirty="0" smtClean="0"/>
              <a:t> </a:t>
            </a:r>
            <a:r>
              <a:rPr lang="pl-PL" dirty="0" err="1" smtClean="0"/>
              <a:t>entering</a:t>
            </a:r>
            <a:r>
              <a:rPr lang="pl-PL" dirty="0" smtClean="0"/>
              <a:t> data</a:t>
            </a:r>
          </a:p>
          <a:p>
            <a:r>
              <a:rPr lang="pl-PL" dirty="0" err="1" smtClean="0"/>
              <a:t>Changing</a:t>
            </a:r>
            <a:r>
              <a:rPr lang="pl-PL" dirty="0" smtClean="0"/>
              <a:t> </a:t>
            </a:r>
            <a:r>
              <a:rPr lang="pl-PL" dirty="0" err="1" smtClean="0"/>
              <a:t>values</a:t>
            </a:r>
            <a:endParaRPr lang="pl-PL" dirty="0" smtClean="0"/>
          </a:p>
          <a:p>
            <a:r>
              <a:rPr lang="pl-PL" dirty="0" err="1" smtClean="0"/>
              <a:t>Disappearing</a:t>
            </a:r>
            <a:r>
              <a:rPr lang="pl-PL" dirty="0" smtClean="0"/>
              <a:t> </a:t>
            </a:r>
            <a:r>
              <a:rPr lang="pl-PL" dirty="0" err="1" smtClean="0"/>
              <a:t>values</a:t>
            </a:r>
            <a:endParaRPr lang="pl-PL" dirty="0" smtClean="0"/>
          </a:p>
          <a:p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commas</a:t>
            </a:r>
            <a:r>
              <a:rPr lang="pl-PL" dirty="0" smtClean="0"/>
              <a:t> and a </a:t>
            </a:r>
            <a:r>
              <a:rPr lang="pl-PL" dirty="0" err="1" smtClean="0"/>
              <a:t>dot</a:t>
            </a:r>
            <a:endParaRPr lang="pl-PL" dirty="0" smtClean="0"/>
          </a:p>
          <a:p>
            <a:r>
              <a:rPr lang="pl-PL" dirty="0" err="1" smtClean="0"/>
              <a:t>Almost</a:t>
            </a:r>
            <a:r>
              <a:rPr lang="pl-PL" dirty="0" smtClean="0"/>
              <a:t> </a:t>
            </a:r>
            <a:r>
              <a:rPr lang="pl-PL" dirty="0" err="1" smtClean="0"/>
              <a:t>empty</a:t>
            </a:r>
            <a:r>
              <a:rPr lang="pl-PL" dirty="0" smtClean="0"/>
              <a:t> </a:t>
            </a:r>
            <a:r>
              <a:rPr lang="pl-PL" dirty="0" err="1" smtClean="0"/>
              <a:t>tables</a:t>
            </a:r>
            <a:endParaRPr lang="pl-PL" dirty="0" smtClean="0"/>
          </a:p>
          <a:p>
            <a:r>
              <a:rPr lang="pl-PL" dirty="0" smtClean="0"/>
              <a:t>Data </a:t>
            </a:r>
            <a:r>
              <a:rPr lang="pl-PL" dirty="0" err="1" smtClean="0"/>
              <a:t>hidden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archives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17213" r="22937" b="9840"/>
          <a:stretch>
            <a:fillRect/>
          </a:stretch>
        </p:blipFill>
        <p:spPr bwMode="auto">
          <a:xfrm>
            <a:off x="296261" y="1191903"/>
            <a:ext cx="8704184" cy="544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400" y="2360065"/>
            <a:ext cx="8847740" cy="61082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4. In </a:t>
            </a:r>
            <a:r>
              <a:rPr lang="pl-PL" dirty="0" err="1" smtClean="0">
                <a:solidFill>
                  <a:srgbClr val="FFFF00"/>
                </a:solidFill>
              </a:rPr>
              <a:t>search</a:t>
            </a:r>
            <a:r>
              <a:rPr lang="pl-PL" dirty="0" smtClean="0">
                <a:solidFill>
                  <a:srgbClr val="FFFF00"/>
                </a:solidFill>
              </a:rPr>
              <a:t> for </a:t>
            </a:r>
            <a:r>
              <a:rPr lang="pl-PL" dirty="0" err="1" smtClean="0">
                <a:solidFill>
                  <a:srgbClr val="FFFF00"/>
                </a:solidFill>
              </a:rPr>
              <a:t>the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err="1" smtClean="0">
                <a:solidFill>
                  <a:srgbClr val="FFFF00"/>
                </a:solidFill>
              </a:rPr>
              <a:t>final</a:t>
            </a:r>
            <a:r>
              <a:rPr lang="pl-PL" dirty="0" smtClean="0">
                <a:solidFill>
                  <a:srgbClr val="FFFF00"/>
                </a:solidFill>
              </a:rPr>
              <a:t> list of </a:t>
            </a:r>
            <a:r>
              <a:rPr lang="pl-PL" dirty="0" err="1" smtClean="0">
                <a:solidFill>
                  <a:srgbClr val="FFFF00"/>
                </a:solidFill>
              </a:rPr>
              <a:t>diagnostic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err="1" smtClean="0">
                <a:solidFill>
                  <a:srgbClr val="FFFF00"/>
                </a:solidFill>
              </a:rPr>
              <a:t>variables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8965" y="3276295"/>
            <a:ext cx="8229600" cy="3206805"/>
          </a:xfrm>
        </p:spPr>
        <p:txBody>
          <a:bodyPr/>
          <a:lstStyle/>
          <a:p>
            <a:r>
              <a:rPr lang="pl-PL" dirty="0" err="1" smtClean="0"/>
              <a:t>Should</a:t>
            </a:r>
            <a:r>
              <a:rPr lang="pl-PL" dirty="0" smtClean="0"/>
              <a:t> </a:t>
            </a:r>
            <a:r>
              <a:rPr lang="pl-PL" dirty="0" err="1" smtClean="0"/>
              <a:t>variables</a:t>
            </a:r>
            <a:r>
              <a:rPr lang="pl-PL" dirty="0" smtClean="0"/>
              <a:t> be </a:t>
            </a:r>
            <a:r>
              <a:rPr lang="pl-PL" dirty="0" err="1" smtClean="0"/>
              <a:t>correlated</a:t>
            </a:r>
            <a:r>
              <a:rPr lang="pl-PL" dirty="0" smtClean="0"/>
              <a:t> on </a:t>
            </a:r>
            <a:r>
              <a:rPr lang="pl-PL" dirty="0" err="1" smtClean="0"/>
              <a:t>uncorrelated</a:t>
            </a:r>
            <a:r>
              <a:rPr lang="pl-PL" dirty="0" smtClean="0"/>
              <a:t>?</a:t>
            </a:r>
          </a:p>
          <a:p>
            <a:r>
              <a:rPr lang="pl-PL" dirty="0" smtClean="0"/>
              <a:t>General </a:t>
            </a:r>
            <a:r>
              <a:rPr lang="pl-PL" dirty="0" err="1" smtClean="0"/>
              <a:t>strategy</a:t>
            </a:r>
            <a:r>
              <a:rPr lang="pl-PL" dirty="0" smtClean="0"/>
              <a:t>: </a:t>
            </a:r>
            <a:r>
              <a:rPr lang="pl-PL" dirty="0" err="1" smtClean="0"/>
              <a:t>find</a:t>
            </a:r>
            <a:r>
              <a:rPr lang="pl-PL" dirty="0" smtClean="0"/>
              <a:t> </a:t>
            </a:r>
            <a:r>
              <a:rPr lang="pl-PL" dirty="0" err="1" smtClean="0"/>
              <a:t>groups</a:t>
            </a:r>
            <a:r>
              <a:rPr lang="pl-PL" dirty="0" smtClean="0"/>
              <a:t> of </a:t>
            </a:r>
            <a:r>
              <a:rPr lang="pl-PL" dirty="0" err="1" smtClean="0"/>
              <a:t>variables</a:t>
            </a:r>
            <a:r>
              <a:rPr lang="pl-PL" dirty="0" smtClean="0"/>
              <a:t> and </a:t>
            </a:r>
            <a:r>
              <a:rPr lang="pl-PL" dirty="0" err="1" smtClean="0"/>
              <a:t>select</a:t>
            </a:r>
            <a:r>
              <a:rPr lang="pl-PL" dirty="0" smtClean="0"/>
              <a:t> one </a:t>
            </a:r>
            <a:r>
              <a:rPr lang="pl-PL" dirty="0" err="1" smtClean="0"/>
              <a:t>representative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each</a:t>
            </a:r>
            <a:r>
              <a:rPr lang="pl-PL" dirty="0" smtClean="0"/>
              <a:t> group</a:t>
            </a:r>
          </a:p>
          <a:p>
            <a:r>
              <a:rPr lang="pl-PL" dirty="0" smtClean="0"/>
              <a:t>Do not </a:t>
            </a:r>
            <a:r>
              <a:rPr lang="pl-PL" dirty="0" err="1" smtClean="0"/>
              <a:t>use</a:t>
            </a:r>
            <a:r>
              <a:rPr lang="pl-PL" dirty="0" smtClean="0"/>
              <a:t> </a:t>
            </a:r>
            <a:r>
              <a:rPr lang="pl-PL" dirty="0" err="1" smtClean="0"/>
              <a:t>coefficient</a:t>
            </a:r>
            <a:r>
              <a:rPr lang="pl-PL" dirty="0" smtClean="0"/>
              <a:t> of </a:t>
            </a:r>
            <a:r>
              <a:rPr lang="pl-PL" dirty="0" err="1" smtClean="0"/>
              <a:t>variance</a:t>
            </a:r>
            <a:r>
              <a:rPr lang="pl-PL" dirty="0" smtClean="0"/>
              <a:t> to </a:t>
            </a:r>
            <a:r>
              <a:rPr lang="pl-PL" dirty="0" err="1" smtClean="0"/>
              <a:t>eliminate</a:t>
            </a: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variables</a:t>
            </a:r>
            <a:r>
              <a:rPr lang="pl-PL" dirty="0" smtClean="0"/>
              <a:t>!</a:t>
            </a:r>
          </a:p>
          <a:p>
            <a:r>
              <a:rPr lang="pl-PL" dirty="0" err="1" smtClean="0"/>
              <a:t>Try</a:t>
            </a:r>
            <a:r>
              <a:rPr lang="pl-PL" dirty="0" smtClean="0"/>
              <a:t> to </a:t>
            </a:r>
            <a:r>
              <a:rPr lang="pl-PL" dirty="0" err="1" smtClean="0"/>
              <a:t>keep</a:t>
            </a:r>
            <a:r>
              <a:rPr lang="pl-PL" dirty="0" smtClean="0"/>
              <a:t> </a:t>
            </a:r>
            <a:r>
              <a:rPr lang="pl-PL" dirty="0" err="1" smtClean="0"/>
              <a:t>balance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</a:t>
            </a:r>
            <a:r>
              <a:rPr lang="pl-PL" dirty="0" err="1" smtClean="0"/>
              <a:t>sub-criteria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8965" y="1901950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rgbClr val="FFFF00"/>
                </a:solidFill>
              </a:rPr>
              <a:t>Coefficient</a:t>
            </a:r>
            <a:r>
              <a:rPr lang="pl-PL" dirty="0" smtClean="0">
                <a:solidFill>
                  <a:srgbClr val="FFFF00"/>
                </a:solidFill>
              </a:rPr>
              <a:t> of </a:t>
            </a:r>
            <a:r>
              <a:rPr lang="pl-PL" dirty="0" err="1" smtClean="0">
                <a:solidFill>
                  <a:srgbClr val="FFFF00"/>
                </a:solidFill>
              </a:rPr>
              <a:t>variation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8965" y="2665475"/>
            <a:ext cx="8229600" cy="3970329"/>
          </a:xfrm>
        </p:spPr>
        <p:txBody>
          <a:bodyPr>
            <a:normAutofit/>
          </a:bodyPr>
          <a:lstStyle/>
          <a:p>
            <a:r>
              <a:rPr lang="pl-PL" dirty="0" err="1" smtClean="0"/>
              <a:t>If</a:t>
            </a:r>
            <a:r>
              <a:rPr lang="pl-PL" dirty="0" smtClean="0"/>
              <a:t>  C</a:t>
            </a:r>
            <a:r>
              <a:rPr lang="pl-PL" baseline="-25000" dirty="0" smtClean="0"/>
              <a:t>v</a:t>
            </a:r>
            <a:r>
              <a:rPr lang="pl-PL" dirty="0" smtClean="0"/>
              <a:t>=</a:t>
            </a:r>
            <a:r>
              <a:rPr lang="el-GR" dirty="0" smtClean="0">
                <a:sym typeface="Symbol"/>
              </a:rPr>
              <a:t></a:t>
            </a:r>
            <a:r>
              <a:rPr lang="pl-PL" dirty="0" smtClean="0"/>
              <a:t>/</a:t>
            </a:r>
            <a:r>
              <a:rPr lang="el-GR" dirty="0" smtClean="0"/>
              <a:t>μ</a:t>
            </a:r>
            <a:r>
              <a:rPr lang="pl-PL" dirty="0" smtClean="0"/>
              <a:t> 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regarded</a:t>
            </a:r>
            <a:r>
              <a:rPr lang="pl-PL" dirty="0" smtClean="0"/>
              <a:t> as a </a:t>
            </a:r>
            <a:r>
              <a:rPr lang="pl-PL" dirty="0" err="1" smtClean="0"/>
              <a:t>measure</a:t>
            </a:r>
            <a:r>
              <a:rPr lang="pl-PL" dirty="0" smtClean="0"/>
              <a:t> of </a:t>
            </a:r>
            <a:r>
              <a:rPr lang="pl-PL" dirty="0" err="1" smtClean="0"/>
              <a:t>variability</a:t>
            </a:r>
            <a:r>
              <a:rPr lang="pl-PL" dirty="0" smtClean="0"/>
              <a:t>, </a:t>
            </a:r>
            <a:r>
              <a:rPr lang="pl-PL" dirty="0" err="1" smtClean="0"/>
              <a:t>than</a:t>
            </a:r>
            <a:r>
              <a:rPr lang="pl-PL" dirty="0" smtClean="0"/>
              <a:t>  1/Cv=</a:t>
            </a:r>
            <a:r>
              <a:rPr lang="el-GR" dirty="0" smtClean="0"/>
              <a:t>μ</a:t>
            </a:r>
            <a:r>
              <a:rPr lang="pl-PL" dirty="0" smtClean="0"/>
              <a:t>/</a:t>
            </a:r>
            <a:r>
              <a:rPr lang="el-GR" dirty="0" smtClean="0">
                <a:sym typeface="Symbol"/>
              </a:rPr>
              <a:t></a:t>
            </a:r>
            <a:r>
              <a:rPr lang="pl-PL" dirty="0" smtClean="0">
                <a:sym typeface="Symbol"/>
              </a:rPr>
              <a:t> </a:t>
            </a:r>
            <a:r>
              <a:rPr lang="pl-PL" dirty="0" err="1" smtClean="0">
                <a:sym typeface="Symbol"/>
              </a:rPr>
              <a:t>is</a:t>
            </a:r>
            <a:r>
              <a:rPr lang="pl-PL" dirty="0" smtClean="0">
                <a:sym typeface="Symbol"/>
              </a:rPr>
              <a:t> a </a:t>
            </a:r>
            <a:r>
              <a:rPr lang="pl-PL" dirty="0" err="1" smtClean="0">
                <a:sym typeface="Symbol"/>
              </a:rPr>
              <a:t>measure</a:t>
            </a:r>
            <a:r>
              <a:rPr lang="pl-PL" dirty="0" smtClean="0">
                <a:sym typeface="Symbol"/>
              </a:rPr>
              <a:t> of </a:t>
            </a:r>
            <a:r>
              <a:rPr lang="pl-PL" dirty="0" err="1" smtClean="0">
                <a:sym typeface="Symbol"/>
              </a:rPr>
              <a:t>location</a:t>
            </a:r>
            <a:endParaRPr lang="pl-PL" dirty="0" smtClean="0">
              <a:sym typeface="Symbol"/>
            </a:endParaRPr>
          </a:p>
          <a:p>
            <a:r>
              <a:rPr lang="pl-PL" dirty="0" smtClean="0">
                <a:sym typeface="Symbol"/>
              </a:rPr>
              <a:t>C</a:t>
            </a:r>
            <a:r>
              <a:rPr lang="pl-PL" baseline="-25000" dirty="0" smtClean="0">
                <a:sym typeface="Symbol"/>
              </a:rPr>
              <a:t>v</a:t>
            </a:r>
            <a:r>
              <a:rPr lang="pl-PL" dirty="0" smtClean="0">
                <a:sym typeface="Symbol"/>
              </a:rPr>
              <a:t> of </a:t>
            </a:r>
            <a:r>
              <a:rPr lang="pl-PL" dirty="0" err="1" smtClean="0">
                <a:sym typeface="Symbol"/>
              </a:rPr>
              <a:t>transformed</a:t>
            </a:r>
            <a:r>
              <a:rPr lang="pl-PL" dirty="0" smtClean="0">
                <a:sym typeface="Symbol"/>
              </a:rPr>
              <a:t> </a:t>
            </a:r>
            <a:r>
              <a:rPr lang="pl-PL" dirty="0" err="1" smtClean="0">
                <a:sym typeface="Symbol"/>
              </a:rPr>
              <a:t>variable</a:t>
            </a:r>
            <a:r>
              <a:rPr lang="pl-PL" dirty="0" smtClean="0">
                <a:sym typeface="Symbol"/>
              </a:rPr>
              <a:t> </a:t>
            </a:r>
            <a:r>
              <a:rPr lang="pl-PL" dirty="0" err="1" smtClean="0">
                <a:sym typeface="Symbol"/>
              </a:rPr>
              <a:t>is</a:t>
            </a:r>
            <a:r>
              <a:rPr lang="pl-PL" dirty="0" smtClean="0">
                <a:sym typeface="Symbol"/>
              </a:rPr>
              <a:t> </a:t>
            </a:r>
            <a:r>
              <a:rPr lang="pl-PL" dirty="0" err="1" smtClean="0">
                <a:sym typeface="Symbol"/>
              </a:rPr>
              <a:t>different</a:t>
            </a:r>
            <a:r>
              <a:rPr lang="pl-PL" dirty="0" smtClean="0">
                <a:sym typeface="Symbol"/>
              </a:rPr>
              <a:t> </a:t>
            </a:r>
            <a:r>
              <a:rPr lang="pl-PL" dirty="0" err="1" smtClean="0">
                <a:sym typeface="Symbol"/>
              </a:rPr>
              <a:t>than</a:t>
            </a:r>
            <a:r>
              <a:rPr lang="pl-PL" dirty="0" smtClean="0">
                <a:sym typeface="Symbol"/>
              </a:rPr>
              <a:t> C</a:t>
            </a:r>
            <a:r>
              <a:rPr lang="pl-PL" baseline="-25000" dirty="0" smtClean="0">
                <a:sym typeface="Symbol"/>
              </a:rPr>
              <a:t>v</a:t>
            </a:r>
            <a:r>
              <a:rPr lang="pl-PL" dirty="0" smtClean="0">
                <a:sym typeface="Symbol"/>
              </a:rPr>
              <a:t> of </a:t>
            </a:r>
            <a:r>
              <a:rPr lang="pl-PL" dirty="0" err="1" smtClean="0">
                <a:sym typeface="Symbol"/>
              </a:rPr>
              <a:t>the</a:t>
            </a:r>
            <a:r>
              <a:rPr lang="pl-PL" dirty="0" smtClean="0">
                <a:sym typeface="Symbol"/>
              </a:rPr>
              <a:t> </a:t>
            </a:r>
            <a:r>
              <a:rPr lang="pl-PL" dirty="0" err="1" smtClean="0">
                <a:sym typeface="Symbol"/>
              </a:rPr>
              <a:t>original</a:t>
            </a:r>
            <a:r>
              <a:rPr lang="pl-PL" dirty="0" smtClean="0">
                <a:sym typeface="Symbol"/>
              </a:rPr>
              <a:t> </a:t>
            </a:r>
            <a:r>
              <a:rPr lang="pl-PL" dirty="0" err="1" smtClean="0">
                <a:sym typeface="Symbol"/>
              </a:rPr>
              <a:t>variable</a:t>
            </a:r>
            <a:r>
              <a:rPr lang="pl-PL" dirty="0" smtClean="0">
                <a:sym typeface="Symbol"/>
              </a:rPr>
              <a:t> (</a:t>
            </a:r>
            <a:r>
              <a:rPr lang="pl-PL" dirty="0" err="1" smtClean="0">
                <a:sym typeface="Symbol"/>
              </a:rPr>
              <a:t>dwellings</a:t>
            </a:r>
            <a:r>
              <a:rPr lang="pl-PL" dirty="0" smtClean="0">
                <a:sym typeface="Symbol"/>
              </a:rPr>
              <a:t> </a:t>
            </a:r>
            <a:r>
              <a:rPr lang="pl-PL" dirty="0" err="1" smtClean="0">
                <a:sym typeface="Symbol"/>
              </a:rPr>
              <a:t>with</a:t>
            </a:r>
            <a:r>
              <a:rPr lang="pl-PL" dirty="0" smtClean="0">
                <a:sym typeface="Symbol"/>
              </a:rPr>
              <a:t> </a:t>
            </a:r>
            <a:r>
              <a:rPr lang="pl-PL" dirty="0" err="1" smtClean="0">
                <a:sym typeface="Symbol"/>
              </a:rPr>
              <a:t>water</a:t>
            </a:r>
            <a:r>
              <a:rPr lang="pl-PL" dirty="0" smtClean="0">
                <a:sym typeface="Symbol"/>
              </a:rPr>
              <a:t> </a:t>
            </a:r>
            <a:r>
              <a:rPr lang="pl-PL" dirty="0" err="1" smtClean="0">
                <a:sym typeface="Symbol"/>
              </a:rPr>
              <a:t>supply</a:t>
            </a:r>
            <a:r>
              <a:rPr lang="pl-PL" dirty="0" smtClean="0">
                <a:sym typeface="Symbol"/>
              </a:rPr>
              <a:t> – 0,83%; </a:t>
            </a:r>
            <a:r>
              <a:rPr lang="pl-PL" dirty="0" err="1" smtClean="0">
                <a:sym typeface="Symbol"/>
              </a:rPr>
              <a:t>dwellings</a:t>
            </a:r>
            <a:r>
              <a:rPr lang="pl-PL" dirty="0" smtClean="0">
                <a:sym typeface="Symbol"/>
              </a:rPr>
              <a:t> </a:t>
            </a:r>
            <a:r>
              <a:rPr lang="pl-PL" dirty="0" err="1" smtClean="0">
                <a:sym typeface="Symbol"/>
              </a:rPr>
              <a:t>without</a:t>
            </a:r>
            <a:r>
              <a:rPr lang="pl-PL" dirty="0" smtClean="0">
                <a:sym typeface="Symbol"/>
              </a:rPr>
              <a:t> </a:t>
            </a:r>
            <a:r>
              <a:rPr lang="pl-PL" dirty="0" err="1" smtClean="0">
                <a:sym typeface="Symbol"/>
              </a:rPr>
              <a:t>water</a:t>
            </a:r>
            <a:r>
              <a:rPr lang="pl-PL" dirty="0" smtClean="0">
                <a:sym typeface="Symbol"/>
              </a:rPr>
              <a:t> </a:t>
            </a:r>
            <a:r>
              <a:rPr lang="pl-PL" dirty="0" err="1" smtClean="0">
                <a:sym typeface="Symbol"/>
              </a:rPr>
              <a:t>supply</a:t>
            </a:r>
            <a:r>
              <a:rPr lang="pl-PL" dirty="0" smtClean="0">
                <a:sym typeface="Symbol"/>
              </a:rPr>
              <a:t> – 80,88%)</a:t>
            </a:r>
          </a:p>
          <a:p>
            <a:r>
              <a:rPr lang="pl-PL" dirty="0" smtClean="0">
                <a:sym typeface="Symbol"/>
              </a:rPr>
              <a:t>„Natural” C</a:t>
            </a:r>
            <a:r>
              <a:rPr lang="pl-PL" baseline="-25000" dirty="0" smtClean="0">
                <a:sym typeface="Symbol"/>
              </a:rPr>
              <a:t>v</a:t>
            </a:r>
            <a:r>
              <a:rPr lang="pl-PL" dirty="0" smtClean="0">
                <a:sym typeface="Symbol"/>
              </a:rPr>
              <a:t> of infant </a:t>
            </a:r>
            <a:r>
              <a:rPr lang="pl-PL" dirty="0" err="1" smtClean="0">
                <a:sym typeface="Symbol"/>
              </a:rPr>
              <a:t>mortality</a:t>
            </a:r>
            <a:r>
              <a:rPr lang="pl-PL" dirty="0" smtClean="0">
                <a:sym typeface="Symbol"/>
              </a:rPr>
              <a:t> </a:t>
            </a:r>
            <a:r>
              <a:rPr lang="pl-PL" dirty="0" err="1" smtClean="0">
                <a:sym typeface="Symbol"/>
              </a:rPr>
              <a:t>is</a:t>
            </a:r>
            <a:r>
              <a:rPr lang="pl-PL" dirty="0" smtClean="0">
                <a:sym typeface="Symbol"/>
              </a:rPr>
              <a:t> 45-50%</a:t>
            </a:r>
          </a:p>
          <a:p>
            <a:endParaRPr lang="pl-PL" dirty="0" smtClean="0">
              <a:sym typeface="Symbol"/>
            </a:endParaRPr>
          </a:p>
          <a:p>
            <a:r>
              <a:rPr lang="pl-PL" sz="1400" dirty="0" smtClean="0">
                <a:sym typeface="Symbol"/>
              </a:rPr>
              <a:t>Sokołowski A., Sobolewski M. (2016) O niewłaściwym wykorzystaniu współczynnika zmienności, XXXV Konferencja Naukowa </a:t>
            </a:r>
            <a:r>
              <a:rPr lang="pl-PL" sz="1400" dirty="0" err="1" smtClean="0">
                <a:sym typeface="Symbol"/>
              </a:rPr>
              <a:t>Multivariate</a:t>
            </a:r>
            <a:r>
              <a:rPr lang="pl-PL" sz="1400" dirty="0" smtClean="0">
                <a:sym typeface="Symbol"/>
              </a:rPr>
              <a:t> </a:t>
            </a:r>
            <a:r>
              <a:rPr lang="pl-PL" sz="1400" dirty="0" err="1" smtClean="0">
                <a:sym typeface="Symbol"/>
              </a:rPr>
              <a:t>Statistical</a:t>
            </a:r>
            <a:r>
              <a:rPr lang="pl-PL" sz="1400" dirty="0" smtClean="0">
                <a:sym typeface="Symbol"/>
              </a:rPr>
              <a:t> </a:t>
            </a:r>
            <a:r>
              <a:rPr lang="pl-PL" sz="1400" dirty="0" err="1" smtClean="0">
                <a:sym typeface="Symbol"/>
              </a:rPr>
              <a:t>Analysis</a:t>
            </a:r>
            <a:r>
              <a:rPr lang="pl-PL" sz="1400" dirty="0" smtClean="0">
                <a:sym typeface="Symbol"/>
              </a:rPr>
              <a:t> MSA 2016, Uniwersytet Łódzki</a:t>
            </a:r>
          </a:p>
          <a:p>
            <a:endParaRPr lang="pl-PL" dirty="0" smtClean="0">
              <a:sym typeface="Symbol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8965" y="1901950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rgbClr val="FFFF00"/>
                </a:solidFill>
              </a:rPr>
              <a:t>Ordering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err="1" smtClean="0">
                <a:solidFill>
                  <a:srgbClr val="FFFF00"/>
                </a:solidFill>
              </a:rPr>
              <a:t>capability</a:t>
            </a:r>
            <a:r>
              <a:rPr lang="pl-PL" dirty="0" smtClean="0">
                <a:solidFill>
                  <a:srgbClr val="FFFF00"/>
                </a:solidFill>
              </a:rPr>
              <a:t> of </a:t>
            </a:r>
            <a:r>
              <a:rPr lang="pl-PL" dirty="0" err="1" smtClean="0">
                <a:solidFill>
                  <a:srgbClr val="FFFF00"/>
                </a:solidFill>
              </a:rPr>
              <a:t>variables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8965" y="2818180"/>
            <a:ext cx="8229600" cy="3512214"/>
          </a:xfrm>
        </p:spPr>
        <p:txBody>
          <a:bodyPr>
            <a:normAutofit fontScale="92500" lnSpcReduction="10000"/>
          </a:bodyPr>
          <a:lstStyle/>
          <a:p>
            <a:r>
              <a:rPr lang="pl-PL" dirty="0" err="1" smtClean="0"/>
              <a:t>Variable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ordering</a:t>
            </a:r>
            <a:r>
              <a:rPr lang="pl-PL" dirty="0" smtClean="0"/>
              <a:t> </a:t>
            </a:r>
            <a:r>
              <a:rPr lang="pl-PL" dirty="0" err="1" smtClean="0"/>
              <a:t>capability</a:t>
            </a:r>
            <a:r>
              <a:rPr lang="pl-PL" dirty="0" smtClean="0"/>
              <a:t> </a:t>
            </a:r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distribution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„far”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normal</a:t>
            </a:r>
            <a:r>
              <a:rPr lang="pl-PL" dirty="0" smtClean="0"/>
              <a:t> </a:t>
            </a:r>
            <a:r>
              <a:rPr lang="pl-PL" dirty="0" err="1" smtClean="0"/>
              <a:t>distribution</a:t>
            </a:r>
            <a:r>
              <a:rPr lang="pl-PL" dirty="0" smtClean="0"/>
              <a:t> and „</a:t>
            </a:r>
            <a:r>
              <a:rPr lang="pl-PL" dirty="0" err="1" smtClean="0"/>
              <a:t>close</a:t>
            </a:r>
            <a:r>
              <a:rPr lang="pl-PL" dirty="0" smtClean="0"/>
              <a:t>” to uniform one</a:t>
            </a:r>
          </a:p>
          <a:p>
            <a:r>
              <a:rPr lang="pl-PL" dirty="0" err="1" smtClean="0"/>
              <a:t>Sample</a:t>
            </a:r>
            <a:r>
              <a:rPr lang="pl-PL" dirty="0" smtClean="0"/>
              <a:t> </a:t>
            </a:r>
            <a:r>
              <a:rPr lang="pl-PL" dirty="0" err="1" smtClean="0"/>
              <a:t>structure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defined</a:t>
            </a:r>
            <a:r>
              <a:rPr lang="pl-PL" dirty="0" smtClean="0"/>
              <a:t> as [x</a:t>
            </a:r>
            <a:r>
              <a:rPr lang="pl-PL" baseline="-25000" dirty="0" smtClean="0"/>
              <a:t>(i+1)</a:t>
            </a:r>
            <a:r>
              <a:rPr lang="pl-PL" dirty="0" smtClean="0"/>
              <a:t>-x</a:t>
            </a:r>
            <a:r>
              <a:rPr lang="pl-PL" baseline="-25000" dirty="0" smtClean="0"/>
              <a:t>(i)</a:t>
            </a:r>
            <a:r>
              <a:rPr lang="pl-PL" dirty="0" smtClean="0"/>
              <a:t>]/[x</a:t>
            </a:r>
            <a:r>
              <a:rPr lang="pl-PL" baseline="-25000" dirty="0" smtClean="0"/>
              <a:t>(n)</a:t>
            </a:r>
            <a:r>
              <a:rPr lang="pl-PL" dirty="0" smtClean="0"/>
              <a:t>-x</a:t>
            </a:r>
            <a:r>
              <a:rPr lang="pl-PL" baseline="-25000" dirty="0" smtClean="0"/>
              <a:t>(1)</a:t>
            </a:r>
            <a:r>
              <a:rPr lang="pl-PL" dirty="0" smtClean="0"/>
              <a:t>] and </a:t>
            </a:r>
            <a:r>
              <a:rPr lang="pl-PL" dirty="0" err="1" smtClean="0"/>
              <a:t>than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compared</a:t>
            </a:r>
            <a:r>
              <a:rPr lang="pl-PL" dirty="0" smtClean="0"/>
              <a:t> to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theoretical</a:t>
            </a:r>
            <a:r>
              <a:rPr lang="pl-PL" dirty="0" smtClean="0"/>
              <a:t> </a:t>
            </a:r>
            <a:r>
              <a:rPr lang="pl-PL" dirty="0" err="1" smtClean="0"/>
              <a:t>structure</a:t>
            </a:r>
            <a:r>
              <a:rPr lang="pl-PL" dirty="0" smtClean="0"/>
              <a:t> </a:t>
            </a:r>
            <a:r>
              <a:rPr lang="pl-PL" dirty="0" err="1" smtClean="0"/>
              <a:t>defined</a:t>
            </a:r>
            <a:r>
              <a:rPr lang="pl-PL" dirty="0" smtClean="0"/>
              <a:t> by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expected</a:t>
            </a:r>
            <a:r>
              <a:rPr lang="pl-PL" dirty="0" smtClean="0"/>
              <a:t> </a:t>
            </a:r>
            <a:r>
              <a:rPr lang="pl-PL" dirty="0" err="1" smtClean="0"/>
              <a:t>values</a:t>
            </a:r>
            <a:r>
              <a:rPr lang="pl-PL" dirty="0" smtClean="0"/>
              <a:t> of order </a:t>
            </a:r>
            <a:r>
              <a:rPr lang="pl-PL" dirty="0" err="1" smtClean="0"/>
              <a:t>statistics</a:t>
            </a:r>
            <a:endParaRPr lang="pl-PL" dirty="0" smtClean="0"/>
          </a:p>
          <a:p>
            <a:endParaRPr lang="pl-PL" dirty="0" smtClean="0"/>
          </a:p>
          <a:p>
            <a:pPr lvl="0"/>
            <a:r>
              <a:rPr lang="pl-PL" sz="1700" dirty="0" smtClean="0"/>
              <a:t>Sokołowski  A. (1985), Wybrane zagadnienia pomiaru i ważenia cech w taksonomii</a:t>
            </a:r>
            <a:r>
              <a:rPr lang="pl-PL" sz="1700" i="1" dirty="0" smtClean="0"/>
              <a:t>,</a:t>
            </a:r>
            <a:r>
              <a:rPr lang="pl-PL" sz="1700" dirty="0" smtClean="0"/>
              <a:t> </a:t>
            </a:r>
            <a:r>
              <a:rPr lang="pl-PL" sz="1700" i="1" dirty="0" smtClean="0"/>
              <a:t>Zeszyty Naukowe Akademii Ekonomicznej w Krakowie</a:t>
            </a:r>
            <a:r>
              <a:rPr lang="pl-PL" sz="1700" dirty="0" smtClean="0"/>
              <a:t>. 1985, nr </a:t>
            </a:r>
            <a:r>
              <a:rPr lang="pl-PL" sz="1700" b="1" dirty="0" smtClean="0"/>
              <a:t>203</a:t>
            </a:r>
            <a:r>
              <a:rPr lang="pl-PL" sz="1700" dirty="0" smtClean="0"/>
              <a:t>, 41-53</a:t>
            </a:r>
          </a:p>
          <a:p>
            <a:endParaRPr lang="pl-PL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3854450" y="3308350"/>
          <a:ext cx="1435100" cy="241300"/>
        </p:xfrm>
        <a:graphic>
          <a:graphicData uri="http://schemas.openxmlformats.org/presentationml/2006/ole">
            <p:oleObj spid="_x0000_s1042" name="Równanie" r:id="rId3" imgW="1435100" imgH="241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8965" y="2207360"/>
            <a:ext cx="8229600" cy="61082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rgbClr val="FFFF00"/>
                </a:solidFill>
              </a:rPr>
              <a:t>5. </a:t>
            </a:r>
            <a:r>
              <a:rPr lang="pl-PL" dirty="0" err="1" smtClean="0">
                <a:solidFill>
                  <a:srgbClr val="FFFF00"/>
                </a:solidFill>
              </a:rPr>
              <a:t>Identifying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err="1" smtClean="0">
                <a:solidFill>
                  <a:srgbClr val="FFFF00"/>
                </a:solidFill>
              </a:rPr>
              <a:t>the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err="1" smtClean="0">
                <a:solidFill>
                  <a:srgbClr val="FFFF00"/>
                </a:solidFill>
              </a:rPr>
              <a:t>type</a:t>
            </a:r>
            <a:r>
              <a:rPr lang="pl-PL" dirty="0" smtClean="0">
                <a:solidFill>
                  <a:srgbClr val="FFFF00"/>
                </a:solidFill>
              </a:rPr>
              <a:t> of </a:t>
            </a:r>
            <a:r>
              <a:rPr lang="pl-PL" dirty="0" err="1" smtClean="0">
                <a:solidFill>
                  <a:srgbClr val="FFFF00"/>
                </a:solidFill>
              </a:rPr>
              <a:t>variables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8965" y="3123590"/>
            <a:ext cx="8229600" cy="3206805"/>
          </a:xfrm>
        </p:spPr>
        <p:txBody>
          <a:bodyPr>
            <a:normAutofit/>
          </a:bodyPr>
          <a:lstStyle/>
          <a:p>
            <a:r>
              <a:rPr lang="pl-PL" dirty="0" err="1" smtClean="0"/>
              <a:t>Stimulant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destimulant</a:t>
            </a:r>
            <a:r>
              <a:rPr lang="pl-PL" dirty="0" smtClean="0"/>
              <a:t>?</a:t>
            </a:r>
          </a:p>
          <a:p>
            <a:r>
              <a:rPr lang="pl-PL" dirty="0" smtClean="0"/>
              <a:t>Analysis of the influence of a </a:t>
            </a:r>
            <a:r>
              <a:rPr lang="pl-PL" dirty="0" err="1" smtClean="0"/>
              <a:t>given</a:t>
            </a:r>
            <a:r>
              <a:rPr lang="pl-PL" dirty="0" smtClean="0"/>
              <a:t> </a:t>
            </a:r>
            <a:r>
              <a:rPr lang="pl-PL" dirty="0" err="1" smtClean="0"/>
              <a:t>variable</a:t>
            </a:r>
            <a:r>
              <a:rPr lang="pl-PL" dirty="0" smtClean="0"/>
              <a:t> on the </a:t>
            </a:r>
            <a:r>
              <a:rPr lang="pl-PL" dirty="0" err="1" smtClean="0"/>
              <a:t>general</a:t>
            </a:r>
            <a:r>
              <a:rPr lang="pl-PL" dirty="0" smtClean="0"/>
              <a:t> </a:t>
            </a:r>
            <a:r>
              <a:rPr lang="pl-PL" dirty="0" err="1" smtClean="0"/>
              <a:t>criterion</a:t>
            </a:r>
            <a:r>
              <a:rPr lang="pl-PL" dirty="0" smtClean="0"/>
              <a:t>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i="1" dirty="0" err="1" smtClean="0"/>
              <a:t>Spendings</a:t>
            </a:r>
            <a:r>
              <a:rPr lang="pl-PL" i="1" dirty="0" smtClean="0"/>
              <a:t> on </a:t>
            </a:r>
            <a:r>
              <a:rPr lang="pl-PL" i="1" dirty="0" err="1" smtClean="0"/>
              <a:t>social</a:t>
            </a:r>
            <a:r>
              <a:rPr lang="pl-PL" i="1" dirty="0" smtClean="0"/>
              <a:t> </a:t>
            </a:r>
            <a:r>
              <a:rPr lang="pl-PL" i="1" dirty="0" err="1" smtClean="0"/>
              <a:t>transfers</a:t>
            </a:r>
            <a:r>
              <a:rPr lang="pl-PL" dirty="0" smtClean="0"/>
              <a:t>)</a:t>
            </a:r>
          </a:p>
          <a:p>
            <a:r>
              <a:rPr lang="pl-PL" dirty="0" err="1" smtClean="0"/>
              <a:t>Correlation</a:t>
            </a:r>
            <a:r>
              <a:rPr lang="pl-PL" dirty="0" smtClean="0"/>
              <a:t> </a:t>
            </a:r>
            <a:r>
              <a:rPr lang="pl-PL" dirty="0" err="1" smtClean="0"/>
              <a:t>analysis</a:t>
            </a:r>
            <a:r>
              <a:rPr lang="pl-PL" dirty="0" smtClean="0"/>
              <a:t> – </a:t>
            </a:r>
            <a:r>
              <a:rPr lang="pl-PL" dirty="0" err="1" smtClean="0"/>
              <a:t>stimulants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not be </a:t>
            </a:r>
            <a:r>
              <a:rPr lang="pl-PL" dirty="0" err="1" smtClean="0"/>
              <a:t>significantly</a:t>
            </a:r>
            <a:r>
              <a:rPr lang="pl-PL" dirty="0" smtClean="0"/>
              <a:t> and </a:t>
            </a:r>
            <a:r>
              <a:rPr lang="pl-PL" dirty="0" err="1" smtClean="0"/>
              <a:t>positively</a:t>
            </a:r>
            <a:r>
              <a:rPr lang="pl-PL" dirty="0" smtClean="0"/>
              <a:t> </a:t>
            </a:r>
            <a:r>
              <a:rPr lang="pl-PL" dirty="0" err="1" smtClean="0"/>
              <a:t>correlated</a:t>
            </a:r>
            <a:r>
              <a:rPr lang="pl-PL" dirty="0" smtClean="0"/>
              <a:t> with </a:t>
            </a:r>
            <a:r>
              <a:rPr lang="pl-PL" dirty="0" err="1" smtClean="0"/>
              <a:t>destimulants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>
          <a:xfrm>
            <a:off x="914400" y="1596540"/>
            <a:ext cx="8229600" cy="61082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rgbClr val="FFFF00"/>
                </a:solidFill>
              </a:rPr>
              <a:t>BDL (</a:t>
            </a:r>
            <a:r>
              <a:rPr lang="pl-PL" altLang="pl-PL" sz="3200" b="1" dirty="0" err="1" smtClean="0">
                <a:solidFill>
                  <a:srgbClr val="FFFF00"/>
                </a:solidFill>
              </a:rPr>
              <a:t>Local</a:t>
            </a:r>
            <a:r>
              <a:rPr lang="pl-PL" altLang="pl-PL" sz="3200" b="1" dirty="0" smtClean="0">
                <a:solidFill>
                  <a:srgbClr val="FFFF00"/>
                </a:solidFill>
              </a:rPr>
              <a:t> Data </a:t>
            </a:r>
            <a:r>
              <a:rPr lang="pl-PL" altLang="pl-PL" sz="3200" b="1" dirty="0" err="1" smtClean="0">
                <a:solidFill>
                  <a:srgbClr val="FFFF00"/>
                </a:solidFill>
              </a:rPr>
              <a:t>Base</a:t>
            </a:r>
            <a:r>
              <a:rPr lang="pl-PL" altLang="pl-PL" sz="3200" b="1" dirty="0" smtClean="0">
                <a:solidFill>
                  <a:srgbClr val="FFFF00"/>
                </a:solidFill>
              </a:rPr>
              <a:t>) </a:t>
            </a:r>
            <a:endParaRPr lang="pl-PL" altLang="pl-PL" sz="3200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48965" y="205465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3877" y="2216111"/>
            <a:ext cx="8229600" cy="61082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rgbClr val="FFFF00"/>
                </a:solidFill>
              </a:rPr>
              <a:t>6. </a:t>
            </a:r>
            <a:r>
              <a:rPr lang="pl-PL" dirty="0" err="1" smtClean="0">
                <a:solidFill>
                  <a:srgbClr val="FFFF00"/>
                </a:solidFill>
              </a:rPr>
              <a:t>Getting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err="1" smtClean="0">
                <a:solidFill>
                  <a:srgbClr val="FFFF00"/>
                </a:solidFill>
              </a:rPr>
              <a:t>rid</a:t>
            </a:r>
            <a:r>
              <a:rPr lang="pl-PL" dirty="0" smtClean="0">
                <a:solidFill>
                  <a:srgbClr val="FFFF00"/>
                </a:solidFill>
              </a:rPr>
              <a:t> of </a:t>
            </a:r>
            <a:r>
              <a:rPr lang="pl-PL" dirty="0" err="1" smtClean="0">
                <a:solidFill>
                  <a:srgbClr val="FFFF00"/>
                </a:solidFill>
              </a:rPr>
              <a:t>measurement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err="1" smtClean="0">
                <a:solidFill>
                  <a:srgbClr val="FFFF00"/>
                </a:solidFill>
              </a:rPr>
              <a:t>units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3877" y="2970885"/>
            <a:ext cx="8229600" cy="3172539"/>
          </a:xfrm>
        </p:spPr>
        <p:txBody>
          <a:bodyPr>
            <a:normAutofit fontScale="92500" lnSpcReduction="10000"/>
          </a:bodyPr>
          <a:lstStyle/>
          <a:p>
            <a:r>
              <a:rPr lang="pl-PL" dirty="0" err="1" smtClean="0"/>
              <a:t>Standardization</a:t>
            </a:r>
            <a:r>
              <a:rPr lang="pl-PL" dirty="0" smtClean="0"/>
              <a:t> / </a:t>
            </a:r>
            <a:r>
              <a:rPr lang="pl-PL" dirty="0" err="1" smtClean="0"/>
              <a:t>normalization</a:t>
            </a:r>
            <a:r>
              <a:rPr lang="pl-PL" dirty="0" smtClean="0"/>
              <a:t> / </a:t>
            </a:r>
            <a:r>
              <a:rPr lang="pl-PL" dirty="0" err="1" smtClean="0"/>
              <a:t>others</a:t>
            </a:r>
            <a:endParaRPr lang="pl-PL" dirty="0" smtClean="0"/>
          </a:p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r>
              <a:rPr lang="pl-PL" dirty="0" smtClean="0"/>
              <a:t> </a:t>
            </a:r>
            <a:r>
              <a:rPr lang="pl-PL" dirty="0" err="1" smtClean="0"/>
              <a:t>variables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expressed</a:t>
            </a:r>
            <a:r>
              <a:rPr lang="pl-PL" dirty="0" smtClean="0"/>
              <a:t> in the same </a:t>
            </a:r>
            <a:r>
              <a:rPr lang="pl-PL" dirty="0" err="1" smtClean="0"/>
              <a:t>units</a:t>
            </a:r>
            <a:r>
              <a:rPr lang="pl-PL" dirty="0" smtClean="0"/>
              <a:t>?</a:t>
            </a:r>
          </a:p>
          <a:p>
            <a:r>
              <a:rPr lang="pl-PL" dirty="0" smtClean="0"/>
              <a:t>Most popular: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It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better</a:t>
            </a:r>
            <a:r>
              <a:rPr lang="pl-PL" dirty="0" smtClean="0"/>
              <a:t> to </a:t>
            </a:r>
            <a:r>
              <a:rPr lang="pl-PL" dirty="0" err="1" smtClean="0"/>
              <a:t>fix</a:t>
            </a:r>
            <a:r>
              <a:rPr lang="pl-PL" dirty="0" smtClean="0"/>
              <a:t> the </a:t>
            </a:r>
            <a:r>
              <a:rPr lang="pl-PL" dirty="0" err="1" smtClean="0"/>
              <a:t>reference</a:t>
            </a:r>
            <a:r>
              <a:rPr lang="pl-PL" dirty="0" smtClean="0"/>
              <a:t> </a:t>
            </a:r>
            <a:r>
              <a:rPr lang="pl-PL" dirty="0" err="1" smtClean="0"/>
              <a:t>points</a:t>
            </a:r>
            <a:r>
              <a:rPr lang="pl-PL" dirty="0" smtClean="0"/>
              <a:t> by </a:t>
            </a:r>
            <a:r>
              <a:rPr lang="pl-PL" dirty="0" err="1" smtClean="0"/>
              <a:t>yourself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3065" y="4039820"/>
            <a:ext cx="17049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1445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86835" y="1596540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FFFF00"/>
                </a:solidFill>
              </a:rPr>
              <a:t>Human Development Index</a:t>
            </a:r>
            <a:endParaRPr lang="pl-PL" sz="3200" dirty="0">
              <a:solidFill>
                <a:srgbClr val="FFFF0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965" y="2512770"/>
            <a:ext cx="7024430" cy="416903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7410" y="3581705"/>
            <a:ext cx="4051004" cy="12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4109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39540" y="1596540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FFFF00"/>
                </a:solidFill>
              </a:rPr>
              <a:t>Zero as </a:t>
            </a:r>
            <a:r>
              <a:rPr lang="pl-PL" sz="3200" dirty="0" err="1" smtClean="0">
                <a:solidFill>
                  <a:srgbClr val="FFFF00"/>
                </a:solidFill>
              </a:rPr>
              <a:t>reference</a:t>
            </a:r>
            <a:r>
              <a:rPr lang="pl-PL" sz="3200" dirty="0" smtClean="0">
                <a:solidFill>
                  <a:srgbClr val="FFFF00"/>
                </a:solidFill>
              </a:rPr>
              <a:t> point</a:t>
            </a:r>
            <a:endParaRPr lang="pl-PL" sz="3200" dirty="0">
              <a:solidFill>
                <a:srgbClr val="FFFF0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2245" y="2970885"/>
            <a:ext cx="5810250" cy="101917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2245" y="4345230"/>
            <a:ext cx="5819775" cy="10191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7080" y="3407406"/>
            <a:ext cx="11620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350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8965" y="2207360"/>
            <a:ext cx="8229600" cy="610820"/>
          </a:xfrm>
        </p:spPr>
        <p:txBody>
          <a:bodyPr>
            <a:noAutofit/>
          </a:bodyPr>
          <a:lstStyle/>
          <a:p>
            <a:r>
              <a:rPr lang="pl-PL" sz="4000" dirty="0" err="1" smtClean="0">
                <a:solidFill>
                  <a:srgbClr val="FFFF00"/>
                </a:solidFill>
              </a:rPr>
              <a:t>The</a:t>
            </a:r>
            <a:r>
              <a:rPr lang="pl-PL" sz="4000" dirty="0" smtClean="0">
                <a:solidFill>
                  <a:srgbClr val="FFFF00"/>
                </a:solidFill>
              </a:rPr>
              <a:t> </a:t>
            </a:r>
            <a:r>
              <a:rPr lang="pl-PL" sz="4000" dirty="0" err="1" smtClean="0">
                <a:solidFill>
                  <a:srgbClr val="FFFF00"/>
                </a:solidFill>
              </a:rPr>
              <a:t>aim</a:t>
            </a:r>
            <a:r>
              <a:rPr lang="pl-PL" sz="4000" dirty="0" smtClean="0">
                <a:solidFill>
                  <a:srgbClr val="FFFF00"/>
                </a:solidFill>
              </a:rPr>
              <a:t> of </a:t>
            </a:r>
            <a:r>
              <a:rPr lang="pl-PL" sz="4000" dirty="0" err="1" smtClean="0">
                <a:solidFill>
                  <a:srgbClr val="FFFF00"/>
                </a:solidFill>
              </a:rPr>
              <a:t>the</a:t>
            </a:r>
            <a:r>
              <a:rPr lang="pl-PL" sz="4000" dirty="0" smtClean="0">
                <a:solidFill>
                  <a:srgbClr val="FFFF00"/>
                </a:solidFill>
              </a:rPr>
              <a:t> </a:t>
            </a:r>
            <a:r>
              <a:rPr lang="pl-PL" sz="4000" dirty="0" err="1" smtClean="0">
                <a:solidFill>
                  <a:srgbClr val="FFFF00"/>
                </a:solidFill>
              </a:rPr>
              <a:t>presentation</a:t>
            </a:r>
            <a:endParaRPr lang="pl-PL" sz="4000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8965" y="3123590"/>
            <a:ext cx="8229600" cy="2901395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</a:t>
            </a:r>
            <a:r>
              <a:rPr lang="pl-PL" sz="4000" dirty="0" smtClean="0"/>
              <a:t>To </a:t>
            </a:r>
            <a:r>
              <a:rPr lang="pl-PL" sz="4000" dirty="0" err="1" smtClean="0"/>
              <a:t>share</a:t>
            </a:r>
            <a:r>
              <a:rPr lang="pl-PL" sz="4000" dirty="0" smtClean="0"/>
              <a:t> </a:t>
            </a:r>
            <a:r>
              <a:rPr lang="pl-PL" sz="4000" b="1" dirty="0" err="1" smtClean="0">
                <a:solidFill>
                  <a:schemeClr val="bg1"/>
                </a:solidFill>
              </a:rPr>
              <a:t>our</a:t>
            </a:r>
            <a:r>
              <a:rPr lang="pl-PL" sz="4000" dirty="0" smtClean="0"/>
              <a:t> </a:t>
            </a:r>
            <a:r>
              <a:rPr lang="pl-PL" sz="4000" dirty="0" err="1" smtClean="0"/>
              <a:t>practical</a:t>
            </a:r>
            <a:r>
              <a:rPr lang="pl-PL" sz="4000" dirty="0" smtClean="0"/>
              <a:t> </a:t>
            </a:r>
            <a:r>
              <a:rPr lang="pl-PL" sz="4000" dirty="0" err="1" smtClean="0"/>
              <a:t>experience</a:t>
            </a:r>
            <a:r>
              <a:rPr lang="pl-PL" sz="4000" dirty="0" smtClean="0"/>
              <a:t> and </a:t>
            </a:r>
            <a:r>
              <a:rPr lang="pl-PL" sz="4000" dirty="0" err="1" smtClean="0"/>
              <a:t>theoretical</a:t>
            </a:r>
            <a:r>
              <a:rPr lang="pl-PL" sz="4000" dirty="0" smtClean="0"/>
              <a:t> </a:t>
            </a:r>
            <a:r>
              <a:rPr lang="pl-PL" sz="4000" dirty="0" err="1" smtClean="0"/>
              <a:t>studies</a:t>
            </a:r>
            <a:r>
              <a:rPr lang="pl-PL" sz="4000" dirty="0" smtClean="0"/>
              <a:t> </a:t>
            </a:r>
            <a:r>
              <a:rPr lang="pl-PL" sz="4000" dirty="0" err="1" smtClean="0"/>
              <a:t>gained</a:t>
            </a:r>
            <a:r>
              <a:rPr lang="pl-PL" sz="4000" dirty="0" smtClean="0"/>
              <a:t> </a:t>
            </a:r>
            <a:r>
              <a:rPr lang="pl-PL" sz="4000" dirty="0" err="1" smtClean="0"/>
              <a:t>in</a:t>
            </a:r>
            <a:r>
              <a:rPr lang="pl-PL" sz="4000" dirty="0" smtClean="0"/>
              <a:t> </a:t>
            </a:r>
            <a:r>
              <a:rPr lang="pl-PL" sz="4000" dirty="0" err="1" smtClean="0"/>
              <a:t>the</a:t>
            </a:r>
            <a:r>
              <a:rPr lang="pl-PL" sz="4000" dirty="0" smtClean="0"/>
              <a:t> </a:t>
            </a:r>
            <a:r>
              <a:rPr lang="pl-PL" sz="4000" dirty="0" err="1" smtClean="0"/>
              <a:t>process</a:t>
            </a:r>
            <a:r>
              <a:rPr lang="pl-PL" sz="4000" dirty="0" smtClean="0"/>
              <a:t> of </a:t>
            </a:r>
            <a:r>
              <a:rPr lang="pl-PL" sz="4000" dirty="0" err="1" smtClean="0"/>
              <a:t>building</a:t>
            </a:r>
            <a:r>
              <a:rPr lang="pl-PL" sz="4000" dirty="0" smtClean="0"/>
              <a:t> </a:t>
            </a:r>
            <a:r>
              <a:rPr lang="pl-PL" sz="4000" dirty="0" err="1" smtClean="0"/>
              <a:t>rankings</a:t>
            </a:r>
            <a:r>
              <a:rPr lang="pl-PL" sz="4000" dirty="0" smtClean="0"/>
              <a:t> of regions.</a:t>
            </a:r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8965" y="2360065"/>
            <a:ext cx="8229600" cy="61082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rgbClr val="FFFF00"/>
                </a:solidFill>
              </a:rPr>
              <a:t>7. </a:t>
            </a:r>
            <a:r>
              <a:rPr lang="pl-PL" dirty="0" err="1" smtClean="0">
                <a:solidFill>
                  <a:srgbClr val="FFFF00"/>
                </a:solidFill>
              </a:rPr>
              <a:t>Weighting</a:t>
            </a:r>
            <a:r>
              <a:rPr lang="pl-PL" dirty="0" smtClean="0">
                <a:solidFill>
                  <a:srgbClr val="FFFF00"/>
                </a:solidFill>
              </a:rPr>
              <a:t> system 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8965" y="3429000"/>
            <a:ext cx="8229600" cy="2901395"/>
          </a:xfrm>
        </p:spPr>
        <p:txBody>
          <a:bodyPr>
            <a:normAutofit/>
          </a:bodyPr>
          <a:lstStyle/>
          <a:p>
            <a:r>
              <a:rPr lang="pl-PL" sz="2400" dirty="0" smtClean="0"/>
              <a:t>The </a:t>
            </a:r>
            <a:r>
              <a:rPr lang="pl-PL" sz="2400" dirty="0" err="1" smtClean="0"/>
              <a:t>best</a:t>
            </a:r>
            <a:r>
              <a:rPr lang="pl-PL" sz="2400" dirty="0" smtClean="0"/>
              <a:t>: </a:t>
            </a:r>
            <a:r>
              <a:rPr lang="pl-PL" sz="2400" dirty="0" err="1" smtClean="0"/>
              <a:t>outside</a:t>
            </a:r>
            <a:r>
              <a:rPr lang="pl-PL" sz="2400" dirty="0" smtClean="0"/>
              <a:t> </a:t>
            </a:r>
            <a:r>
              <a:rPr lang="pl-PL" sz="2400" dirty="0" err="1" smtClean="0"/>
              <a:t>expert</a:t>
            </a:r>
            <a:r>
              <a:rPr lang="pl-PL" sz="2400" dirty="0" smtClean="0"/>
              <a:t> choice</a:t>
            </a:r>
          </a:p>
          <a:p>
            <a:r>
              <a:rPr lang="pl-PL" sz="2400" dirty="0" smtClean="0"/>
              <a:t>The most popular: no </a:t>
            </a:r>
            <a:r>
              <a:rPr lang="pl-PL" sz="2400" dirty="0" err="1" smtClean="0"/>
              <a:t>weights</a:t>
            </a:r>
            <a:endParaRPr lang="pl-PL" sz="2400" dirty="0" smtClean="0"/>
          </a:p>
          <a:p>
            <a:r>
              <a:rPr lang="pl-PL" sz="2400" dirty="0" smtClean="0"/>
              <a:t>The </a:t>
            </a:r>
            <a:r>
              <a:rPr lang="pl-PL" sz="2400" dirty="0" err="1" smtClean="0"/>
              <a:t>worth</a:t>
            </a:r>
            <a:r>
              <a:rPr lang="pl-PL" sz="2400" dirty="0" smtClean="0"/>
              <a:t>: </a:t>
            </a:r>
            <a:r>
              <a:rPr lang="pl-PL" sz="2400" dirty="0" err="1" smtClean="0"/>
              <a:t>calculating</a:t>
            </a:r>
            <a:r>
              <a:rPr lang="pl-PL" sz="2400" dirty="0" smtClean="0"/>
              <a:t> </a:t>
            </a:r>
            <a:r>
              <a:rPr lang="pl-PL" sz="2400" dirty="0" err="1" smtClean="0"/>
              <a:t>weights</a:t>
            </a:r>
            <a:r>
              <a:rPr lang="pl-PL" sz="2400" dirty="0" smtClean="0"/>
              <a:t> from the data</a:t>
            </a:r>
          </a:p>
          <a:p>
            <a:r>
              <a:rPr lang="pl-PL" sz="2400" dirty="0" err="1" smtClean="0"/>
              <a:t>Hidden</a:t>
            </a:r>
            <a:r>
              <a:rPr lang="pl-PL" sz="2400" dirty="0" smtClean="0"/>
              <a:t> </a:t>
            </a:r>
            <a:r>
              <a:rPr lang="pl-PL" sz="2400" dirty="0" err="1" smtClean="0"/>
              <a:t>weights</a:t>
            </a:r>
            <a:r>
              <a:rPr lang="pl-PL" sz="2400" dirty="0" smtClean="0"/>
              <a:t>: </a:t>
            </a:r>
            <a:r>
              <a:rPr lang="pl-PL" sz="2400" dirty="0" err="1" smtClean="0"/>
              <a:t>large</a:t>
            </a:r>
            <a:r>
              <a:rPr lang="pl-PL" sz="2400" dirty="0" smtClean="0"/>
              <a:t> </a:t>
            </a:r>
            <a:r>
              <a:rPr lang="pl-PL" sz="2400" dirty="0" err="1" smtClean="0"/>
              <a:t>differences</a:t>
            </a:r>
            <a:r>
              <a:rPr lang="pl-PL" sz="2400" dirty="0" smtClean="0"/>
              <a:t> in </a:t>
            </a:r>
            <a:r>
              <a:rPr lang="pl-PL" sz="2400" dirty="0" err="1" smtClean="0"/>
              <a:t>number</a:t>
            </a:r>
            <a:r>
              <a:rPr lang="pl-PL" sz="2400" dirty="0" smtClean="0"/>
              <a:t> of </a:t>
            </a:r>
            <a:r>
              <a:rPr lang="pl-PL" sz="2400" dirty="0" err="1" smtClean="0"/>
              <a:t>variables</a:t>
            </a:r>
            <a:r>
              <a:rPr lang="pl-PL" sz="2400" dirty="0" smtClean="0"/>
              <a:t> for </a:t>
            </a:r>
            <a:r>
              <a:rPr lang="pl-PL" sz="2400" dirty="0" err="1" smtClean="0"/>
              <a:t>sub-criteria</a:t>
            </a:r>
            <a:r>
              <a:rPr lang="pl-PL" sz="2400" dirty="0" smtClean="0"/>
              <a:t>, </a:t>
            </a:r>
            <a:r>
              <a:rPr lang="pl-PL" sz="2400" dirty="0" err="1" smtClean="0"/>
              <a:t>skewed</a:t>
            </a:r>
            <a:r>
              <a:rPr lang="pl-PL" sz="2400" dirty="0" smtClean="0"/>
              <a:t> </a:t>
            </a:r>
            <a:r>
              <a:rPr lang="pl-PL" sz="2400" dirty="0" err="1" smtClean="0"/>
              <a:t>distributions</a:t>
            </a:r>
            <a:r>
              <a:rPr lang="pl-PL" sz="2400" dirty="0" smtClean="0"/>
              <a:t>, no </a:t>
            </a:r>
            <a:r>
              <a:rPr lang="pl-PL" sz="2400" dirty="0" err="1" smtClean="0"/>
              <a:t>standardization</a:t>
            </a:r>
            <a:endParaRPr lang="pl-PL" sz="2400" dirty="0" smtClean="0"/>
          </a:p>
          <a:p>
            <a:r>
              <a:rPr lang="pl-PL" sz="2400" dirty="0" err="1" smtClean="0"/>
              <a:t>Surprising</a:t>
            </a:r>
            <a:r>
              <a:rPr lang="pl-PL" sz="2400" dirty="0" smtClean="0"/>
              <a:t> </a:t>
            </a:r>
            <a:r>
              <a:rPr lang="pl-PL" sz="2400" dirty="0" err="1" smtClean="0"/>
              <a:t>weights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4127804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5208" y="2360065"/>
            <a:ext cx="8229600" cy="61082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rgbClr val="FFFF00"/>
                </a:solidFill>
              </a:rPr>
              <a:t>8. </a:t>
            </a:r>
            <a:r>
              <a:rPr lang="pl-PL" dirty="0" err="1" smtClean="0">
                <a:solidFill>
                  <a:srgbClr val="FFFF00"/>
                </a:solidFill>
              </a:rPr>
              <a:t>Aggregation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err="1" smtClean="0">
                <a:solidFill>
                  <a:srgbClr val="FFFF00"/>
                </a:solidFill>
              </a:rPr>
              <a:t>formula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5208" y="3429000"/>
            <a:ext cx="8229600" cy="2901395"/>
          </a:xfrm>
        </p:spPr>
        <p:txBody>
          <a:bodyPr/>
          <a:lstStyle/>
          <a:p>
            <a:r>
              <a:rPr lang="pl-PL" dirty="0" smtClean="0"/>
              <a:t>Most popular: </a:t>
            </a:r>
            <a:r>
              <a:rPr lang="pl-PL" dirty="0" err="1" smtClean="0"/>
              <a:t>additive</a:t>
            </a:r>
            <a:endParaRPr lang="pl-PL" dirty="0" smtClean="0"/>
          </a:p>
          <a:p>
            <a:r>
              <a:rPr lang="pl-PL" dirty="0" err="1" smtClean="0"/>
              <a:t>Worth</a:t>
            </a:r>
            <a:r>
              <a:rPr lang="pl-PL" dirty="0" smtClean="0"/>
              <a:t> to </a:t>
            </a:r>
            <a:r>
              <a:rPr lang="pl-PL" dirty="0" err="1" smtClean="0"/>
              <a:t>consider</a:t>
            </a:r>
            <a:r>
              <a:rPr lang="pl-PL" dirty="0" smtClean="0"/>
              <a:t>: </a:t>
            </a:r>
            <a:r>
              <a:rPr lang="pl-PL" dirty="0" err="1" smtClean="0"/>
              <a:t>multiplicative</a:t>
            </a:r>
            <a:endParaRPr lang="pl-PL" dirty="0" smtClean="0"/>
          </a:p>
          <a:p>
            <a:r>
              <a:rPr lang="pl-PL" dirty="0" err="1" smtClean="0"/>
              <a:t>Worth</a:t>
            </a:r>
            <a:r>
              <a:rPr lang="pl-PL" dirty="0" smtClean="0"/>
              <a:t> to </a:t>
            </a:r>
            <a:r>
              <a:rPr lang="pl-PL" dirty="0" err="1" smtClean="0"/>
              <a:t>develop</a:t>
            </a:r>
            <a:r>
              <a:rPr lang="pl-PL" dirty="0" smtClean="0"/>
              <a:t>: </a:t>
            </a:r>
            <a:r>
              <a:rPr lang="pl-PL" dirty="0" err="1" smtClean="0"/>
              <a:t>robust</a:t>
            </a:r>
            <a:endParaRPr lang="pl-PL" dirty="0" smtClean="0"/>
          </a:p>
          <a:p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methods</a:t>
            </a:r>
            <a:endParaRPr lang="pl-PL" dirty="0" smtClean="0"/>
          </a:p>
          <a:p>
            <a:r>
              <a:rPr lang="pl-PL" dirty="0" smtClean="0"/>
              <a:t>The </a:t>
            </a:r>
            <a:r>
              <a:rPr lang="pl-PL" dirty="0" err="1" smtClean="0"/>
              <a:t>result</a:t>
            </a:r>
            <a:r>
              <a:rPr lang="pl-PL" dirty="0" smtClean="0"/>
              <a:t>: </a:t>
            </a:r>
            <a:r>
              <a:rPr lang="pl-PL" dirty="0" err="1" smtClean="0"/>
              <a:t>composite</a:t>
            </a:r>
            <a:r>
              <a:rPr lang="pl-PL" dirty="0" smtClean="0"/>
              <a:t> index (not „</a:t>
            </a:r>
            <a:r>
              <a:rPr lang="pl-PL" dirty="0" err="1" smtClean="0"/>
              <a:t>synthetic</a:t>
            </a:r>
            <a:r>
              <a:rPr lang="pl-PL" dirty="0" smtClean="0"/>
              <a:t>”)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16704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4374" y="98572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l-PL" sz="3200" dirty="0" err="1" smtClean="0">
                <a:solidFill>
                  <a:srgbClr val="FFFF00"/>
                </a:solidFill>
              </a:rPr>
              <a:t>Something</a:t>
            </a:r>
            <a:r>
              <a:rPr lang="pl-PL" sz="3200" dirty="0" smtClean="0">
                <a:solidFill>
                  <a:srgbClr val="FFFF00"/>
                </a:solidFill>
              </a:rPr>
              <a:t> </a:t>
            </a:r>
            <a:r>
              <a:rPr lang="pl-PL" sz="3200" dirty="0" err="1" smtClean="0">
                <a:solidFill>
                  <a:srgbClr val="FFFF00"/>
                </a:solidFill>
              </a:rPr>
              <a:t>new</a:t>
            </a:r>
            <a:r>
              <a:rPr lang="pl-PL" sz="3200" dirty="0" smtClean="0">
                <a:solidFill>
                  <a:srgbClr val="FFFF00"/>
                </a:solidFill>
              </a:rPr>
              <a:t/>
            </a:r>
            <a:br>
              <a:rPr lang="pl-PL" sz="3200" dirty="0" smtClean="0">
                <a:solidFill>
                  <a:srgbClr val="FFFF00"/>
                </a:solidFill>
              </a:rPr>
            </a:br>
            <a:r>
              <a:rPr lang="pl-PL" sz="3200" dirty="0" err="1" smtClean="0">
                <a:solidFill>
                  <a:srgbClr val="FFFF00"/>
                </a:solidFill>
              </a:rPr>
              <a:t>Iterative</a:t>
            </a:r>
            <a:r>
              <a:rPr lang="pl-PL" sz="3200" dirty="0" smtClean="0">
                <a:solidFill>
                  <a:srgbClr val="FFFF00"/>
                </a:solidFill>
              </a:rPr>
              <a:t> </a:t>
            </a:r>
            <a:r>
              <a:rPr lang="pl-PL" sz="3200" dirty="0" err="1" smtClean="0">
                <a:solidFill>
                  <a:srgbClr val="FFFF00"/>
                </a:solidFill>
              </a:rPr>
              <a:t>procedure</a:t>
            </a:r>
            <a:endParaRPr lang="pl-PL" sz="3200" dirty="0">
              <a:solidFill>
                <a:srgbClr val="FFFF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204254" y="2128720"/>
            <a:ext cx="7329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pl-PL" sz="2400" dirty="0" err="1">
                <a:solidFill>
                  <a:schemeClr val="bg1"/>
                </a:solidFill>
              </a:rPr>
              <a:t>Calculate</a:t>
            </a:r>
            <a:r>
              <a:rPr lang="pl-PL" sz="2400" dirty="0">
                <a:solidFill>
                  <a:schemeClr val="bg1"/>
                </a:solidFill>
              </a:rPr>
              <a:t> min and max</a:t>
            </a:r>
          </a:p>
          <a:p>
            <a:pPr marL="514350" indent="-514350">
              <a:buAutoNum type="arabicPeriod"/>
            </a:pPr>
            <a:r>
              <a:rPr lang="pl-PL" sz="2400" dirty="0" err="1">
                <a:solidFill>
                  <a:schemeClr val="bg1"/>
                </a:solidFill>
              </a:rPr>
              <a:t>Find</a:t>
            </a:r>
            <a:r>
              <a:rPr lang="pl-PL" sz="2400" dirty="0">
                <a:solidFill>
                  <a:schemeClr val="bg1"/>
                </a:solidFill>
              </a:rPr>
              <a:t> the </a:t>
            </a:r>
            <a:r>
              <a:rPr lang="pl-PL" sz="2400" dirty="0" err="1">
                <a:solidFill>
                  <a:schemeClr val="bg1"/>
                </a:solidFill>
              </a:rPr>
              <a:t>best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object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using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classical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procedure</a:t>
            </a:r>
            <a:endParaRPr lang="pl-PL" sz="24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pl-PL" sz="2400" dirty="0" err="1">
                <a:solidFill>
                  <a:schemeClr val="bg1"/>
                </a:solidFill>
              </a:rPr>
              <a:t>Assign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rank</a:t>
            </a:r>
            <a:endParaRPr lang="pl-PL" sz="24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pl-PL" sz="2400" dirty="0" err="1">
                <a:solidFill>
                  <a:schemeClr val="bg1"/>
                </a:solidFill>
              </a:rPr>
              <a:t>Eliminate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this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object</a:t>
            </a:r>
            <a:r>
              <a:rPr lang="pl-PL" sz="2400" dirty="0">
                <a:solidFill>
                  <a:schemeClr val="bg1"/>
                </a:solidFill>
              </a:rPr>
              <a:t> from the lot</a:t>
            </a:r>
          </a:p>
          <a:p>
            <a:pPr marL="514350" indent="-514350">
              <a:buAutoNum type="arabicPeriod"/>
            </a:pPr>
            <a:r>
              <a:rPr lang="pl-PL" sz="2400" dirty="0">
                <a:solidFill>
                  <a:schemeClr val="bg1"/>
                </a:solidFill>
              </a:rPr>
              <a:t>Go to (1)</a:t>
            </a:r>
          </a:p>
          <a:p>
            <a:pPr marL="514350" indent="-514350">
              <a:buAutoNum type="arabicPeriod"/>
            </a:pPr>
            <a:r>
              <a:rPr lang="pl-PL" sz="2400" dirty="0" err="1">
                <a:solidFill>
                  <a:schemeClr val="bg1"/>
                </a:solidFill>
              </a:rPr>
              <a:t>Assign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last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three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ranks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based</a:t>
            </a:r>
            <a:r>
              <a:rPr lang="pl-PL" sz="2400" dirty="0">
                <a:solidFill>
                  <a:schemeClr val="bg1"/>
                </a:solidFill>
              </a:rPr>
              <a:t> on </a:t>
            </a:r>
            <a:r>
              <a:rPr lang="pl-PL" sz="2400" dirty="0" err="1">
                <a:solidFill>
                  <a:schemeClr val="bg1"/>
                </a:solidFill>
              </a:rPr>
              <a:t>last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three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objects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2245" y="4437044"/>
            <a:ext cx="3664803" cy="1414485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01670" y="5914371"/>
            <a:ext cx="8237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Markowska M. (2017), </a:t>
            </a:r>
            <a:r>
              <a:rPr lang="pl-PL" sz="1400" dirty="0">
                <a:solidFill>
                  <a:schemeClr val="bg1"/>
                </a:solidFill>
                <a:latin typeface="Calibri" panose="020F0502020204030204" pitchFamily="34" charset="0"/>
              </a:rPr>
              <a:t>Iteracyjna metoda wzorca i antywzorca rozwoju, XXXVI Konferencja Naukowa </a:t>
            </a:r>
            <a:r>
              <a:rPr lang="pl-PL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Multivariate</a:t>
            </a:r>
            <a:r>
              <a:rPr lang="pl-PL" sz="1400" dirty="0">
                <a:solidFill>
                  <a:schemeClr val="bg1"/>
                </a:solidFill>
                <a:latin typeface="Calibri" panose="020F0502020204030204" pitchFamily="34" charset="0"/>
              </a:rPr>
              <a:t> Statistical Analysis, MSA 2017, Instytut Statystyki i Demografii, Katedra Metod Statystycznych, </a:t>
            </a:r>
            <a:r>
              <a:rPr lang="pl-PL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Uniwersytet Łódzki, Spała</a:t>
            </a:r>
            <a:r>
              <a:rPr lang="pl-PL" sz="14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pl-PL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6-8 listopada 2017 r.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509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75" y="2879290"/>
            <a:ext cx="7024430" cy="3740890"/>
          </a:xfrm>
          <a:prstGeom prst="rect">
            <a:avLst/>
          </a:prstGeom>
        </p:spPr>
      </p:pic>
      <p:pic>
        <p:nvPicPr>
          <p:cNvPr id="2050" name="Picture 2" descr="http://s.lubimyczytac.pl/upload/books/95000/95374/352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690" y="222195"/>
            <a:ext cx="1624982" cy="234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54375" y="2207360"/>
            <a:ext cx="5650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 smtClean="0">
                <a:solidFill>
                  <a:srgbClr val="FFFF00"/>
                </a:solidFill>
              </a:rPr>
              <a:t>Last</a:t>
            </a:r>
            <a:r>
              <a:rPr lang="pl-PL" sz="3200" dirty="0" smtClean="0">
                <a:solidFill>
                  <a:srgbClr val="FFFF00"/>
                </a:solidFill>
              </a:rPr>
              <a:t> but not </a:t>
            </a:r>
            <a:r>
              <a:rPr lang="pl-PL" sz="3200" dirty="0" err="1" smtClean="0">
                <a:solidFill>
                  <a:srgbClr val="FFFF00"/>
                </a:solidFill>
              </a:rPr>
              <a:t>least</a:t>
            </a:r>
            <a:endParaRPr lang="pl-PL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254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723900"/>
            <a:ext cx="80581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75" y="2360065"/>
            <a:ext cx="77057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Znalezione obrazy dla zapytania be happy carto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3640" y="222195"/>
            <a:ext cx="3192504" cy="192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thank you for attention 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835" y="2360065"/>
            <a:ext cx="5636360" cy="4227271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892245" y="5872280"/>
            <a:ext cx="519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Prezentacja zawierała elementy lokowania produktu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3" y="1901950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rgbClr val="FFFF00"/>
                </a:solidFill>
              </a:rPr>
              <a:t>Why</a:t>
            </a:r>
            <a:r>
              <a:rPr lang="pl-PL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2970885"/>
            <a:ext cx="8704185" cy="2595985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 smtClean="0"/>
              <a:t>Classification of European regional space in the perspective of intelligent development concept – dynamic perspective (2011/01/B/HS4/04743)</a:t>
            </a:r>
            <a:endParaRPr lang="pl-PL" sz="3800" dirty="0" smtClean="0"/>
          </a:p>
          <a:p>
            <a:r>
              <a:rPr lang="en-US" sz="3800" dirty="0" smtClean="0"/>
              <a:t>Smart growth and economic crisis in the European regional space - methods of measurement (2013/09/B/HS4/00509)</a:t>
            </a:r>
            <a:endParaRPr lang="pl-PL" sz="3800" dirty="0" smtClean="0"/>
          </a:p>
          <a:p>
            <a:r>
              <a:rPr lang="en-US" sz="3800" dirty="0" smtClean="0"/>
              <a:t>Smart growth and </a:t>
            </a:r>
            <a:r>
              <a:rPr lang="en-US" sz="3800" dirty="0" err="1" smtClean="0"/>
              <a:t>sectoral</a:t>
            </a:r>
            <a:r>
              <a:rPr lang="en-US" sz="3800" dirty="0" smtClean="0"/>
              <a:t> transformations in the European regional space (2015/17/B/HS4/01021)</a:t>
            </a:r>
            <a:endParaRPr lang="pl-PL" sz="3800" dirty="0" smtClean="0"/>
          </a:p>
          <a:p>
            <a:r>
              <a:rPr lang="pl-PL" sz="3800" dirty="0" smtClean="0"/>
              <a:t> </a:t>
            </a:r>
            <a:r>
              <a:rPr lang="pl-PL" sz="3800" dirty="0" err="1" smtClean="0"/>
              <a:t>Selected</a:t>
            </a:r>
            <a:r>
              <a:rPr lang="pl-PL" sz="3800" dirty="0" smtClean="0"/>
              <a:t> </a:t>
            </a:r>
            <a:r>
              <a:rPr lang="pl-PL" sz="3800" dirty="0" err="1" smtClean="0"/>
              <a:t>Problems</a:t>
            </a:r>
            <a:r>
              <a:rPr lang="pl-PL" sz="3800" dirty="0" smtClean="0"/>
              <a:t> </a:t>
            </a:r>
            <a:r>
              <a:rPr lang="pl-PL" sz="3800" dirty="0" err="1" smtClean="0"/>
              <a:t>in</a:t>
            </a:r>
            <a:r>
              <a:rPr lang="pl-PL" sz="3800" dirty="0" smtClean="0"/>
              <a:t> </a:t>
            </a:r>
            <a:r>
              <a:rPr lang="pl-PL" sz="3800" dirty="0" err="1" smtClean="0"/>
              <a:t>Multivariate</a:t>
            </a:r>
            <a:r>
              <a:rPr lang="pl-PL" sz="3800" dirty="0" smtClean="0"/>
              <a:t> </a:t>
            </a:r>
            <a:r>
              <a:rPr lang="pl-PL" sz="3800" dirty="0" err="1" smtClean="0"/>
              <a:t>Analysis</a:t>
            </a:r>
            <a:r>
              <a:rPr lang="pl-PL" sz="3800" dirty="0" smtClean="0"/>
              <a:t> – Grant </a:t>
            </a:r>
            <a:r>
              <a:rPr lang="pl-PL" sz="3800" dirty="0" err="1" smtClean="0"/>
              <a:t>from</a:t>
            </a:r>
            <a:r>
              <a:rPr lang="pl-PL" sz="3800" dirty="0" smtClean="0"/>
              <a:t> </a:t>
            </a:r>
            <a:r>
              <a:rPr lang="pl-PL" sz="3800" dirty="0" err="1" smtClean="0"/>
              <a:t>the</a:t>
            </a:r>
            <a:r>
              <a:rPr lang="pl-PL" sz="3800" dirty="0" smtClean="0"/>
              <a:t> </a:t>
            </a:r>
            <a:r>
              <a:rPr lang="pl-PL" sz="3800" dirty="0" err="1" smtClean="0"/>
              <a:t>Faculty</a:t>
            </a:r>
            <a:r>
              <a:rPr lang="pl-PL" sz="3800" dirty="0" smtClean="0"/>
              <a:t> of Management </a:t>
            </a:r>
            <a:r>
              <a:rPr lang="pl-PL" sz="3800" dirty="0" err="1" smtClean="0"/>
              <a:t>at</a:t>
            </a:r>
            <a:r>
              <a:rPr lang="pl-PL" sz="3800" dirty="0" smtClean="0"/>
              <a:t> </a:t>
            </a:r>
            <a:r>
              <a:rPr lang="pl-PL" sz="3800" dirty="0" err="1" smtClean="0"/>
              <a:t>Cracow</a:t>
            </a:r>
            <a:r>
              <a:rPr lang="pl-PL" sz="3800" dirty="0" smtClean="0"/>
              <a:t> </a:t>
            </a:r>
            <a:r>
              <a:rPr lang="pl-PL" sz="3800" dirty="0" err="1" smtClean="0"/>
              <a:t>University</a:t>
            </a:r>
            <a:r>
              <a:rPr lang="pl-PL" sz="3800" dirty="0" smtClean="0"/>
              <a:t> of </a:t>
            </a:r>
            <a:r>
              <a:rPr lang="pl-PL" sz="3800" dirty="0" err="1" smtClean="0"/>
              <a:t>Economics</a:t>
            </a:r>
            <a:r>
              <a:rPr lang="pl-PL" sz="3800" dirty="0" smtClean="0"/>
              <a:t> </a:t>
            </a:r>
            <a:r>
              <a:rPr lang="pl-PL" sz="3800" dirty="0" err="1" smtClean="0"/>
              <a:t>within</a:t>
            </a:r>
            <a:r>
              <a:rPr lang="pl-PL" sz="3800" dirty="0" smtClean="0"/>
              <a:t> </a:t>
            </a:r>
            <a:r>
              <a:rPr lang="pl-PL" sz="3800" dirty="0" err="1" smtClean="0"/>
              <a:t>the</a:t>
            </a:r>
            <a:r>
              <a:rPr lang="pl-PL" sz="3800" dirty="0" smtClean="0"/>
              <a:t> </a:t>
            </a:r>
            <a:r>
              <a:rPr lang="pl-PL" sz="3800" dirty="0" err="1" smtClean="0"/>
              <a:t>framework</a:t>
            </a:r>
            <a:r>
              <a:rPr lang="pl-PL" sz="3800" dirty="0" smtClean="0"/>
              <a:t> of </a:t>
            </a:r>
            <a:r>
              <a:rPr lang="pl-PL" sz="3800" dirty="0" err="1" smtClean="0"/>
              <a:t>the</a:t>
            </a:r>
            <a:r>
              <a:rPr lang="pl-PL" sz="3800" dirty="0" smtClean="0"/>
              <a:t> </a:t>
            </a:r>
            <a:r>
              <a:rPr lang="pl-PL" sz="3800" dirty="0" err="1" smtClean="0"/>
              <a:t>subsidy</a:t>
            </a:r>
            <a:r>
              <a:rPr lang="pl-PL" sz="3800" dirty="0" smtClean="0"/>
              <a:t> for </a:t>
            </a:r>
            <a:r>
              <a:rPr lang="pl-PL" sz="3800" dirty="0" err="1" smtClean="0"/>
              <a:t>the</a:t>
            </a:r>
            <a:r>
              <a:rPr lang="pl-PL" sz="3800" dirty="0" smtClean="0"/>
              <a:t> </a:t>
            </a:r>
            <a:r>
              <a:rPr lang="pl-PL" sz="3800" dirty="0" err="1" smtClean="0"/>
              <a:t>maintanance</a:t>
            </a:r>
            <a:r>
              <a:rPr lang="pl-PL" sz="3800" dirty="0" smtClean="0"/>
              <a:t> of </a:t>
            </a:r>
            <a:r>
              <a:rPr lang="pl-PL" sz="3800" dirty="0" err="1" smtClean="0"/>
              <a:t>research</a:t>
            </a:r>
            <a:r>
              <a:rPr lang="pl-PL" sz="3800" dirty="0" smtClean="0"/>
              <a:t> </a:t>
            </a:r>
            <a:r>
              <a:rPr lang="pl-PL" sz="3800" dirty="0" err="1" smtClean="0"/>
              <a:t>potential</a:t>
            </a:r>
            <a:r>
              <a:rPr lang="pl-PL" sz="3800" dirty="0" smtClean="0"/>
              <a:t> (2012-2018)</a:t>
            </a:r>
          </a:p>
          <a:p>
            <a:endParaRPr lang="en-US" sz="3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4525" y="1443835"/>
            <a:ext cx="6566314" cy="763525"/>
          </a:xfrm>
        </p:spPr>
        <p:txBody>
          <a:bodyPr>
            <a:noAutofit/>
          </a:bodyPr>
          <a:lstStyle/>
          <a:p>
            <a:pPr algn="l"/>
            <a:r>
              <a:rPr lang="pl-PL" sz="4800" dirty="0" err="1" smtClean="0">
                <a:solidFill>
                  <a:srgbClr val="FFFF00"/>
                </a:solidFill>
              </a:rPr>
              <a:t>Taxonomic</a:t>
            </a:r>
            <a:r>
              <a:rPr lang="pl-PL" sz="4800" dirty="0" smtClean="0">
                <a:solidFill>
                  <a:srgbClr val="FFFF00"/>
                </a:solidFill>
              </a:rPr>
              <a:t> </a:t>
            </a:r>
            <a:r>
              <a:rPr lang="pl-PL" sz="4800" dirty="0" err="1" smtClean="0">
                <a:solidFill>
                  <a:srgbClr val="FFFF00"/>
                </a:solidFill>
              </a:rPr>
              <a:t>Tasks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7336" y="3276295"/>
            <a:ext cx="6566314" cy="2443280"/>
          </a:xfrm>
        </p:spPr>
        <p:txBody>
          <a:bodyPr/>
          <a:lstStyle/>
          <a:p>
            <a:r>
              <a:rPr lang="pl-PL" b="1" dirty="0" err="1" smtClean="0">
                <a:solidFill>
                  <a:srgbClr val="FFFF00"/>
                </a:solidFill>
              </a:rPr>
              <a:t>Ordering</a:t>
            </a:r>
            <a:r>
              <a:rPr lang="pl-PL" b="1" dirty="0" smtClean="0">
                <a:solidFill>
                  <a:srgbClr val="FFFF00"/>
                </a:solidFill>
              </a:rPr>
              <a:t> / </a:t>
            </a:r>
            <a:r>
              <a:rPr lang="pl-PL" b="1" dirty="0" err="1" smtClean="0">
                <a:solidFill>
                  <a:srgbClr val="FFFF00"/>
                </a:solidFill>
              </a:rPr>
              <a:t>Rankings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pl-PL" dirty="0" err="1" smtClean="0"/>
              <a:t>Clustering</a:t>
            </a:r>
            <a:r>
              <a:rPr lang="pl-PL" dirty="0" smtClean="0"/>
              <a:t> / </a:t>
            </a:r>
            <a:r>
              <a:rPr lang="pl-PL" dirty="0" err="1" smtClean="0"/>
              <a:t>Grouping</a:t>
            </a:r>
            <a:endParaRPr lang="en-US" dirty="0" smtClean="0"/>
          </a:p>
          <a:p>
            <a:r>
              <a:rPr lang="pl-PL" dirty="0" err="1" smtClean="0"/>
              <a:t>Identification</a:t>
            </a:r>
            <a:r>
              <a:rPr lang="pl-PL" dirty="0" smtClean="0"/>
              <a:t> / </a:t>
            </a:r>
            <a:r>
              <a:rPr lang="pl-PL" dirty="0" err="1" smtClean="0"/>
              <a:t>Classification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670" y="2360065"/>
            <a:ext cx="8229600" cy="610820"/>
          </a:xfrm>
        </p:spPr>
        <p:txBody>
          <a:bodyPr>
            <a:noAutofit/>
          </a:bodyPr>
          <a:lstStyle/>
          <a:p>
            <a:r>
              <a:rPr lang="pl-PL" sz="4400" dirty="0" err="1" smtClean="0">
                <a:solidFill>
                  <a:srgbClr val="FFFF00"/>
                </a:solidFill>
              </a:rPr>
              <a:t>Taxonomic</a:t>
            </a:r>
            <a:r>
              <a:rPr lang="pl-PL" sz="4400" dirty="0" smtClean="0">
                <a:solidFill>
                  <a:srgbClr val="FFFF00"/>
                </a:solidFill>
              </a:rPr>
              <a:t> </a:t>
            </a:r>
            <a:r>
              <a:rPr lang="pl-PL" sz="4400" dirty="0" err="1" smtClean="0">
                <a:solidFill>
                  <a:srgbClr val="FFFF00"/>
                </a:solidFill>
              </a:rPr>
              <a:t>Problems</a:t>
            </a:r>
            <a:endParaRPr lang="pl-PL" sz="4400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8965" y="3123590"/>
            <a:ext cx="8229600" cy="3512214"/>
          </a:xfrm>
        </p:spPr>
        <p:txBody>
          <a:bodyPr/>
          <a:lstStyle/>
          <a:p>
            <a:r>
              <a:rPr lang="pl-PL" dirty="0" smtClean="0"/>
              <a:t>Y – </a:t>
            </a:r>
            <a:r>
              <a:rPr lang="pl-PL" dirty="0" err="1" smtClean="0"/>
              <a:t>objects</a:t>
            </a:r>
            <a:endParaRPr lang="pl-PL" dirty="0" smtClean="0"/>
          </a:p>
          <a:p>
            <a:r>
              <a:rPr lang="pl-PL" dirty="0" smtClean="0"/>
              <a:t>Z – </a:t>
            </a:r>
            <a:r>
              <a:rPr lang="pl-PL" dirty="0" err="1" smtClean="0"/>
              <a:t>variables</a:t>
            </a:r>
            <a:endParaRPr lang="pl-PL" dirty="0" smtClean="0"/>
          </a:p>
          <a:p>
            <a:r>
              <a:rPr lang="pl-PL" dirty="0" smtClean="0"/>
              <a:t>T – time </a:t>
            </a:r>
            <a:r>
              <a:rPr lang="pl-PL" dirty="0" err="1" smtClean="0"/>
              <a:t>units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[</a:t>
            </a:r>
            <a:r>
              <a:rPr lang="pl-PL" dirty="0" err="1" smtClean="0"/>
              <a:t>OTUs</a:t>
            </a:r>
            <a:r>
              <a:rPr lang="pl-PL" dirty="0" smtClean="0"/>
              <a:t>, </a:t>
            </a:r>
            <a:r>
              <a:rPr lang="pl-PL" dirty="0" err="1" smtClean="0"/>
              <a:t>Classification</a:t>
            </a:r>
            <a:r>
              <a:rPr lang="pl-PL" dirty="0" smtClean="0"/>
              <a:t> </a:t>
            </a:r>
            <a:r>
              <a:rPr lang="pl-PL" dirty="0" err="1" smtClean="0"/>
              <a:t>space</a:t>
            </a:r>
            <a:r>
              <a:rPr lang="pl-PL" dirty="0" smtClean="0"/>
              <a:t>]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8965" y="2207360"/>
            <a:ext cx="8229600" cy="610820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1. </a:t>
            </a:r>
            <a:r>
              <a:rPr lang="pl-PL" dirty="0" err="1" smtClean="0">
                <a:solidFill>
                  <a:srgbClr val="FFFF00"/>
                </a:solidFill>
              </a:rPr>
              <a:t>Proper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err="1" smtClean="0">
                <a:solidFill>
                  <a:srgbClr val="FFFF00"/>
                </a:solidFill>
              </a:rPr>
              <a:t>Definition</a:t>
            </a:r>
            <a:r>
              <a:rPr lang="pl-PL" dirty="0" smtClean="0">
                <a:solidFill>
                  <a:srgbClr val="FFFF00"/>
                </a:solidFill>
              </a:rPr>
              <a:t> of </a:t>
            </a:r>
            <a:r>
              <a:rPr lang="pl-PL" dirty="0" err="1" smtClean="0">
                <a:solidFill>
                  <a:srgbClr val="FFFF00"/>
                </a:solidFill>
              </a:rPr>
              <a:t>Taxonomic</a:t>
            </a:r>
            <a:r>
              <a:rPr lang="pl-PL" dirty="0" smtClean="0">
                <a:solidFill>
                  <a:srgbClr val="FFFF00"/>
                </a:solidFill>
              </a:rPr>
              <a:t> Problem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8965" y="2970885"/>
            <a:ext cx="8229600" cy="3512214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Most popular: [</a:t>
            </a:r>
            <a:r>
              <a:rPr lang="pl-PL" dirty="0" err="1" smtClean="0"/>
              <a:t>Y,Zt</a:t>
            </a:r>
            <a:r>
              <a:rPr lang="pl-PL" dirty="0" smtClean="0"/>
              <a:t>]</a:t>
            </a:r>
          </a:p>
          <a:p>
            <a:r>
              <a:rPr lang="pl-PL" dirty="0" err="1" smtClean="0"/>
              <a:t>Dynamic</a:t>
            </a:r>
            <a:r>
              <a:rPr lang="pl-PL" dirty="0" smtClean="0"/>
              <a:t> </a:t>
            </a:r>
            <a:r>
              <a:rPr lang="pl-PL" dirty="0" err="1" smtClean="0"/>
              <a:t>ordering</a:t>
            </a:r>
            <a:r>
              <a:rPr lang="pl-PL" dirty="0" smtClean="0"/>
              <a:t> [</a:t>
            </a:r>
            <a:r>
              <a:rPr lang="pl-PL" dirty="0" err="1" smtClean="0"/>
              <a:t>YT,Z</a:t>
            </a:r>
            <a:r>
              <a:rPr lang="pl-PL" dirty="0" smtClean="0"/>
              <a:t>]</a:t>
            </a:r>
          </a:p>
          <a:p>
            <a:endParaRPr lang="pl-PL" dirty="0" smtClean="0"/>
          </a:p>
          <a:p>
            <a:r>
              <a:rPr lang="pl-PL" sz="1800" dirty="0" smtClean="0"/>
              <a:t>Grabiński T. (1975), </a:t>
            </a:r>
            <a:r>
              <a:rPr lang="pl-PL" sz="1800" i="1" dirty="0" smtClean="0"/>
              <a:t>Dynamiczne modele analizy taksonomicznej</a:t>
            </a:r>
            <a:r>
              <a:rPr lang="pl-PL" sz="1800" dirty="0" smtClean="0"/>
              <a:t>, Akademia Ekonomiczna, Kraków, </a:t>
            </a:r>
            <a:r>
              <a:rPr lang="pl-PL" sz="1800" dirty="0" err="1" smtClean="0"/>
              <a:t>PhD</a:t>
            </a:r>
            <a:r>
              <a:rPr lang="pl-PL" sz="1800" dirty="0" smtClean="0"/>
              <a:t> </a:t>
            </a:r>
            <a:r>
              <a:rPr lang="pl-PL" sz="1800" dirty="0" err="1" smtClean="0"/>
              <a:t>thesis</a:t>
            </a:r>
            <a:endParaRPr lang="pl-PL" sz="1800" dirty="0" smtClean="0"/>
          </a:p>
          <a:p>
            <a:r>
              <a:rPr lang="pl-PL" sz="1800" dirty="0" smtClean="0"/>
              <a:t>Sokołowski A. (1982), </a:t>
            </a:r>
            <a:r>
              <a:rPr lang="pl-PL" sz="1800" i="1" dirty="0" smtClean="0"/>
              <a:t>O zagadnieniach taksonomicznych</a:t>
            </a:r>
            <a:r>
              <a:rPr lang="pl-PL" sz="1800" dirty="0" smtClean="0"/>
              <a:t>, Zeszyty Naukowe Akademii Ekonomicznej w Krakowie nr 165, 65–71.</a:t>
            </a:r>
          </a:p>
          <a:p>
            <a:r>
              <a:rPr lang="pl-PL" sz="1800" dirty="0" smtClean="0"/>
              <a:t>Markowska M. (2012), </a:t>
            </a:r>
            <a:r>
              <a:rPr lang="pl-PL" sz="1800" i="1" dirty="0" smtClean="0"/>
              <a:t>Dynamiczna taksonomia innowacyjności regionów</a:t>
            </a:r>
            <a:r>
              <a:rPr lang="pl-PL" sz="1800" dirty="0" smtClean="0"/>
              <a:t>, Wyd. Uniwersytetu Ekonomicznego we Wrocławiu, Monografie i Opracowania 221, Wrocław.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8965" y="2512770"/>
            <a:ext cx="8229600" cy="610820"/>
          </a:xfrm>
        </p:spPr>
        <p:txBody>
          <a:bodyPr>
            <a:noAutofit/>
          </a:bodyPr>
          <a:lstStyle/>
          <a:p>
            <a:pPr algn="l"/>
            <a:r>
              <a:rPr lang="pl-PL" dirty="0" smtClean="0">
                <a:solidFill>
                  <a:srgbClr val="FFFF00"/>
                </a:solidFill>
              </a:rPr>
              <a:t>2. General and </a:t>
            </a:r>
            <a:r>
              <a:rPr lang="pl-PL" dirty="0" err="1" smtClean="0">
                <a:solidFill>
                  <a:srgbClr val="FFFF00"/>
                </a:solidFill>
              </a:rPr>
              <a:t>sub-criteria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8965" y="3429000"/>
            <a:ext cx="8229600" cy="2748690"/>
          </a:xfrm>
        </p:spPr>
        <p:txBody>
          <a:bodyPr/>
          <a:lstStyle/>
          <a:p>
            <a:r>
              <a:rPr lang="pl-PL" dirty="0" smtClean="0"/>
              <a:t>General </a:t>
            </a:r>
            <a:r>
              <a:rPr lang="pl-PL" dirty="0" err="1" smtClean="0"/>
              <a:t>criterion</a:t>
            </a:r>
            <a:r>
              <a:rPr lang="pl-PL" dirty="0" smtClean="0"/>
              <a:t> </a:t>
            </a:r>
            <a:r>
              <a:rPr lang="pl-PL" dirty="0" err="1" smtClean="0"/>
              <a:t>examples</a:t>
            </a:r>
            <a:r>
              <a:rPr lang="pl-PL" dirty="0" smtClean="0"/>
              <a:t>: </a:t>
            </a:r>
            <a:r>
              <a:rPr lang="pl-PL" dirty="0" err="1" smtClean="0"/>
              <a:t>Quality</a:t>
            </a:r>
            <a:r>
              <a:rPr lang="pl-PL" dirty="0" smtClean="0"/>
              <a:t> of Life, Smart Development, </a:t>
            </a:r>
            <a:r>
              <a:rPr lang="pl-PL" dirty="0" err="1" smtClean="0"/>
              <a:t>Sustainable</a:t>
            </a:r>
            <a:r>
              <a:rPr lang="pl-PL" dirty="0" smtClean="0"/>
              <a:t> Growth, </a:t>
            </a:r>
            <a:r>
              <a:rPr lang="pl-PL" dirty="0" err="1" smtClean="0"/>
              <a:t>Innovativeness</a:t>
            </a:r>
            <a:r>
              <a:rPr lang="pl-PL" dirty="0" smtClean="0"/>
              <a:t> of Regions, </a:t>
            </a:r>
            <a:r>
              <a:rPr lang="pl-PL" dirty="0" err="1" smtClean="0"/>
              <a:t>Competitiveness</a:t>
            </a:r>
            <a:r>
              <a:rPr lang="pl-PL" dirty="0" smtClean="0"/>
              <a:t> of Regions, University </a:t>
            </a:r>
            <a:r>
              <a:rPr lang="pl-PL" dirty="0" err="1" smtClean="0"/>
              <a:t>Quality</a:t>
            </a:r>
            <a:r>
              <a:rPr lang="pl-PL" dirty="0" smtClean="0"/>
              <a:t>, …</a:t>
            </a:r>
          </a:p>
          <a:p>
            <a:r>
              <a:rPr lang="pl-PL" dirty="0" err="1" smtClean="0"/>
              <a:t>Sub-criteria</a:t>
            </a:r>
            <a:r>
              <a:rPr lang="pl-PL" dirty="0" smtClean="0"/>
              <a:t> – „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does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(general </a:t>
            </a:r>
            <a:r>
              <a:rPr lang="pl-PL" dirty="0" err="1" smtClean="0"/>
              <a:t>criterion</a:t>
            </a:r>
            <a:r>
              <a:rPr lang="pl-PL" dirty="0" smtClean="0"/>
              <a:t>) </a:t>
            </a:r>
            <a:r>
              <a:rPr lang="pl-PL" dirty="0" err="1" smtClean="0"/>
              <a:t>mean</a:t>
            </a:r>
            <a:r>
              <a:rPr lang="pl-PL" dirty="0" smtClean="0"/>
              <a:t>?”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8965" y="2665475"/>
            <a:ext cx="8229600" cy="610820"/>
          </a:xfrm>
        </p:spPr>
        <p:txBody>
          <a:bodyPr>
            <a:noAutofit/>
          </a:bodyPr>
          <a:lstStyle/>
          <a:p>
            <a:pPr algn="l"/>
            <a:r>
              <a:rPr lang="pl-PL" dirty="0" smtClean="0">
                <a:solidFill>
                  <a:srgbClr val="FFFF00"/>
                </a:solidFill>
              </a:rPr>
              <a:t>3. </a:t>
            </a:r>
            <a:r>
              <a:rPr lang="pl-PL" dirty="0" err="1" smtClean="0">
                <a:solidFill>
                  <a:srgbClr val="FFFF00"/>
                </a:solidFill>
              </a:rPr>
              <a:t>Initial</a:t>
            </a:r>
            <a:r>
              <a:rPr lang="pl-PL" dirty="0" smtClean="0">
                <a:solidFill>
                  <a:srgbClr val="FFFF00"/>
                </a:solidFill>
              </a:rPr>
              <a:t> list of </a:t>
            </a:r>
            <a:r>
              <a:rPr lang="pl-PL" dirty="0" err="1" smtClean="0">
                <a:solidFill>
                  <a:srgbClr val="FFFF00"/>
                </a:solidFill>
              </a:rPr>
              <a:t>diagnostic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err="1" smtClean="0">
                <a:solidFill>
                  <a:srgbClr val="FFFF00"/>
                </a:solidFill>
              </a:rPr>
              <a:t>variables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8965" y="3734410"/>
            <a:ext cx="8229600" cy="2595985"/>
          </a:xfrm>
        </p:spPr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theory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problem (general </a:t>
            </a:r>
            <a:r>
              <a:rPr lang="pl-PL" dirty="0" err="1" smtClean="0"/>
              <a:t>criterion</a:t>
            </a:r>
            <a:r>
              <a:rPr lang="pl-PL" dirty="0" smtClean="0"/>
              <a:t>)</a:t>
            </a:r>
          </a:p>
          <a:p>
            <a:r>
              <a:rPr lang="pl-PL" dirty="0" err="1" smtClean="0"/>
              <a:t>The</a:t>
            </a:r>
            <a:r>
              <a:rPr lang="pl-PL" dirty="0" smtClean="0"/>
              <a:t> first and </a:t>
            </a:r>
            <a:r>
              <a:rPr lang="pl-PL" dirty="0" err="1" smtClean="0"/>
              <a:t>crucial</a:t>
            </a:r>
            <a:r>
              <a:rPr lang="pl-PL" dirty="0" smtClean="0"/>
              <a:t> </a:t>
            </a:r>
            <a:r>
              <a:rPr lang="pl-PL" dirty="0" err="1" smtClean="0"/>
              <a:t>condition</a:t>
            </a:r>
            <a:r>
              <a:rPr lang="pl-PL" dirty="0" smtClean="0"/>
              <a:t> for </a:t>
            </a:r>
            <a:r>
              <a:rPr lang="pl-PL" dirty="0" err="1" smtClean="0"/>
              <a:t>variables</a:t>
            </a:r>
            <a:r>
              <a:rPr lang="pl-PL" dirty="0" smtClean="0"/>
              <a:t>: </a:t>
            </a:r>
            <a:r>
              <a:rPr lang="pl-PL" dirty="0" err="1" smtClean="0"/>
              <a:t>availability</a:t>
            </a:r>
            <a:endParaRPr lang="pl-PL" dirty="0" smtClean="0"/>
          </a:p>
          <a:p>
            <a:r>
              <a:rPr lang="pl-PL" dirty="0" err="1" smtClean="0"/>
              <a:t>Acceptable</a:t>
            </a:r>
            <a:r>
              <a:rPr lang="pl-PL" dirty="0" smtClean="0"/>
              <a:t> data </a:t>
            </a:r>
            <a:r>
              <a:rPr lang="pl-PL" dirty="0" err="1" smtClean="0"/>
              <a:t>quality</a:t>
            </a:r>
            <a:endParaRPr lang="pl-PL" dirty="0" smtClean="0"/>
          </a:p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shall</a:t>
            </a:r>
            <a:r>
              <a:rPr lang="pl-PL" dirty="0" smtClean="0"/>
              <a:t> we do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qualitative</a:t>
            </a:r>
            <a:r>
              <a:rPr lang="pl-PL" dirty="0" smtClean="0"/>
              <a:t> </a:t>
            </a:r>
            <a:r>
              <a:rPr lang="pl-PL" dirty="0" err="1" smtClean="0"/>
              <a:t>variables</a:t>
            </a:r>
            <a:r>
              <a:rPr lang="pl-PL" dirty="0" smtClean="0"/>
              <a:t>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4375" y="1749245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rgbClr val="FFFF00"/>
                </a:solidFill>
              </a:rPr>
              <a:t>Main</a:t>
            </a:r>
            <a:r>
              <a:rPr lang="pl-PL" dirty="0" smtClean="0">
                <a:solidFill>
                  <a:srgbClr val="FFFF00"/>
                </a:solidFill>
              </a:rPr>
              <a:t> Data </a:t>
            </a:r>
            <a:r>
              <a:rPr lang="pl-PL" dirty="0" err="1" smtClean="0">
                <a:solidFill>
                  <a:srgbClr val="FFFF00"/>
                </a:solidFill>
              </a:rPr>
              <a:t>Bases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br>
              <a:rPr lang="pl-PL" dirty="0" smtClean="0">
                <a:solidFill>
                  <a:srgbClr val="FFFF00"/>
                </a:solidFill>
              </a:rPr>
            </a:br>
            <a:r>
              <a:rPr lang="pl-PL" dirty="0" err="1" smtClean="0">
                <a:solidFill>
                  <a:srgbClr val="FFFF00"/>
                </a:solidFill>
              </a:rPr>
              <a:t>used</a:t>
            </a:r>
            <a:r>
              <a:rPr lang="pl-PL" dirty="0" smtClean="0">
                <a:solidFill>
                  <a:srgbClr val="FFFF00"/>
                </a:solidFill>
              </a:rPr>
              <a:t> by </a:t>
            </a:r>
            <a:r>
              <a:rPr lang="pl-PL" dirty="0" err="1" smtClean="0">
                <a:solidFill>
                  <a:srgbClr val="FFFF00"/>
                </a:solidFill>
              </a:rPr>
              <a:t>us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Tx/>
              <a:buChar char="-"/>
            </a:pPr>
            <a:r>
              <a:rPr lang="pl-PL" dirty="0" smtClean="0"/>
              <a:t>GUS / BDL</a:t>
            </a:r>
          </a:p>
          <a:p>
            <a:pPr lvl="1">
              <a:buFontTx/>
              <a:buChar char="-"/>
            </a:pPr>
            <a:r>
              <a:rPr lang="pl-PL" dirty="0" err="1" smtClean="0"/>
              <a:t>Eurostat</a:t>
            </a:r>
            <a:endParaRPr lang="pl-PL" dirty="0" smtClean="0"/>
          </a:p>
          <a:p>
            <a:pPr lvl="1">
              <a:buFontTx/>
              <a:buChar char="-"/>
            </a:pPr>
            <a:r>
              <a:rPr lang="pl-PL" dirty="0" err="1" smtClean="0"/>
              <a:t>World</a:t>
            </a:r>
            <a:r>
              <a:rPr lang="pl-PL" dirty="0" smtClean="0"/>
              <a:t> Bank</a:t>
            </a:r>
          </a:p>
          <a:p>
            <a:pPr lvl="1">
              <a:buFontTx/>
              <a:buChar char="-"/>
            </a:pPr>
            <a:r>
              <a:rPr lang="pl-PL" dirty="0" err="1" smtClean="0"/>
              <a:t>Index</a:t>
            </a:r>
            <a:r>
              <a:rPr lang="pl-PL" dirty="0" smtClean="0"/>
              <a:t> </a:t>
            </a:r>
            <a:r>
              <a:rPr lang="pl-PL" dirty="0" err="1" smtClean="0"/>
              <a:t>Mundi</a:t>
            </a:r>
            <a:endParaRPr lang="pl-PL" dirty="0" smtClean="0"/>
          </a:p>
          <a:p>
            <a:pPr lvl="1">
              <a:buFontTx/>
              <a:buChar char="-"/>
            </a:pPr>
            <a:endParaRPr lang="pl-PL" dirty="0" smtClean="0"/>
          </a:p>
          <a:p>
            <a:pPr lvl="1">
              <a:buFontTx/>
              <a:buChar char="-"/>
            </a:pPr>
            <a:r>
              <a:rPr lang="pl-PL" sz="1600" dirty="0" smtClean="0"/>
              <a:t>Markowska M., Strahl D. (2014), </a:t>
            </a:r>
            <a:r>
              <a:rPr lang="pl-PL" sz="1600" i="1" dirty="0" smtClean="0"/>
              <a:t>Wrażliwość na kryzys ekonomiczny regionów UE – ocena możliwości pomiaru,</a:t>
            </a:r>
            <a:r>
              <a:rPr lang="pl-PL" sz="1600" dirty="0" smtClean="0"/>
              <a:t> VII Ogólnopolska konferencja naukowa UEK w Krakowie im. Profesora Aleksandra </a:t>
            </a:r>
            <a:r>
              <a:rPr lang="pl-PL" sz="1600" dirty="0" err="1" smtClean="0"/>
              <a:t>Zeliasia</a:t>
            </a:r>
            <a:r>
              <a:rPr lang="pl-PL" sz="1600" dirty="0" smtClean="0"/>
              <a:t> „Modelowanie i prognozowanie zjawisk społeczno-gospodarczych”</a:t>
            </a:r>
            <a:r>
              <a:rPr lang="pl-PL" sz="1600" i="1" dirty="0" smtClean="0"/>
              <a:t>, Z</a:t>
            </a:r>
            <a:r>
              <a:rPr lang="pl-PL" sz="1600" dirty="0" smtClean="0"/>
              <a:t>akopane, 6-9 maja 2014</a:t>
            </a:r>
          </a:p>
          <a:p>
            <a:pPr lvl="1">
              <a:buFontTx/>
              <a:buChar char="-"/>
            </a:pPr>
            <a:r>
              <a:rPr lang="en-US" sz="1600" dirty="0" err="1" smtClean="0"/>
              <a:t>Markowska</a:t>
            </a:r>
            <a:r>
              <a:rPr lang="en-US" sz="1600" dirty="0" smtClean="0"/>
              <a:t> M., </a:t>
            </a:r>
            <a:r>
              <a:rPr lang="en-US" sz="1600" dirty="0" err="1" smtClean="0"/>
              <a:t>Strahl</a:t>
            </a:r>
            <a:r>
              <a:rPr lang="en-US" sz="1600" dirty="0" smtClean="0"/>
              <a:t> D.</a:t>
            </a:r>
            <a:r>
              <a:rPr lang="pl-PL" sz="1600" dirty="0" smtClean="0"/>
              <a:t> (2016)</a:t>
            </a:r>
            <a:r>
              <a:rPr lang="en-US" sz="1600" dirty="0" smtClean="0"/>
              <a:t>, </a:t>
            </a:r>
            <a:r>
              <a:rPr lang="en-US" sz="1600" i="1" dirty="0" smtClean="0"/>
              <a:t>Sensitivity to economic crisis of the UE regions – assessment of measurement possibilities, Regional Economy and Development in Time of Economic Crisis,</a:t>
            </a:r>
            <a:r>
              <a:rPr lang="en-US" sz="1600" dirty="0" smtClean="0"/>
              <a:t> </a:t>
            </a:r>
            <a:r>
              <a:rPr lang="en-US" sz="1600" dirty="0" err="1" smtClean="0"/>
              <a:t>Univerzita</a:t>
            </a:r>
            <a:r>
              <a:rPr lang="en-US" sz="1600" dirty="0" smtClean="0"/>
              <a:t> Jana </a:t>
            </a:r>
            <a:r>
              <a:rPr lang="en-US" sz="1600" dirty="0" err="1" smtClean="0"/>
              <a:t>Evangelisty</a:t>
            </a:r>
            <a:r>
              <a:rPr lang="en-US" sz="1600" dirty="0" smtClean="0"/>
              <a:t> </a:t>
            </a:r>
            <a:r>
              <a:rPr lang="en-US" sz="1600" dirty="0" err="1" smtClean="0"/>
              <a:t>Purkyne</a:t>
            </a:r>
            <a:r>
              <a:rPr lang="en-US" sz="1600" dirty="0" smtClean="0"/>
              <a:t> v Usti </a:t>
            </a:r>
            <a:r>
              <a:rPr lang="en-US" sz="1600" dirty="0" err="1" smtClean="0"/>
              <a:t>nad</a:t>
            </a:r>
            <a:r>
              <a:rPr lang="en-US" sz="1600" dirty="0" smtClean="0"/>
              <a:t> Labem, </a:t>
            </a:r>
            <a:r>
              <a:rPr lang="en-US" sz="1600" dirty="0" err="1" smtClean="0"/>
              <a:t>Hlavacek</a:t>
            </a:r>
            <a:r>
              <a:rPr lang="en-US" sz="1600" dirty="0" smtClean="0"/>
              <a:t> </a:t>
            </a:r>
            <a:r>
              <a:rPr lang="en-US" sz="1600" dirty="0" err="1" smtClean="0"/>
              <a:t>Petr</a:t>
            </a:r>
            <a:r>
              <a:rPr lang="en-US" sz="1600" dirty="0" smtClean="0"/>
              <a:t> (</a:t>
            </a:r>
            <a:r>
              <a:rPr lang="en-US" sz="1600" i="1" dirty="0" smtClean="0"/>
              <a:t>ed.</a:t>
            </a:r>
            <a:r>
              <a:rPr lang="en-US" sz="1600" dirty="0" smtClean="0"/>
              <a:t>), 2016, ISBN 9788075610119,</a:t>
            </a:r>
            <a:r>
              <a:rPr lang="pl-PL" sz="1600" dirty="0" smtClean="0"/>
              <a:t> </a:t>
            </a:r>
            <a:r>
              <a:rPr lang="en-US" sz="1600" dirty="0" smtClean="0"/>
              <a:t>11-22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811</Words>
  <Application>Microsoft Office PowerPoint</Application>
  <PresentationFormat>Pokaz na ekranie (4:3)</PresentationFormat>
  <Paragraphs>108</Paragraphs>
  <Slides>26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8" baseType="lpstr">
      <vt:lpstr>Office Theme</vt:lpstr>
      <vt:lpstr>Równanie</vt:lpstr>
      <vt:lpstr>Methodological and practical issues in rankings of regions</vt:lpstr>
      <vt:lpstr>The aim of the presentation</vt:lpstr>
      <vt:lpstr>Why?</vt:lpstr>
      <vt:lpstr>Taxonomic Tasks</vt:lpstr>
      <vt:lpstr>Taxonomic Problems</vt:lpstr>
      <vt:lpstr>1. Proper Definition of Taxonomic Problem</vt:lpstr>
      <vt:lpstr>2. General and sub-criteria</vt:lpstr>
      <vt:lpstr>3. Initial list of diagnostic variables</vt:lpstr>
      <vt:lpstr>Main Data Bases  used by us</vt:lpstr>
      <vt:lpstr>EUROSTAT Traps</vt:lpstr>
      <vt:lpstr>Slajd 11</vt:lpstr>
      <vt:lpstr>4. In search for the final list of diagnostic variables </vt:lpstr>
      <vt:lpstr>Coefficient of variation</vt:lpstr>
      <vt:lpstr>Ordering capability of variables</vt:lpstr>
      <vt:lpstr>5. Identifying the type of variables</vt:lpstr>
      <vt:lpstr>BDL (Local Data Base) </vt:lpstr>
      <vt:lpstr>6. Getting rid of measurement units</vt:lpstr>
      <vt:lpstr>Human Development Index</vt:lpstr>
      <vt:lpstr>Zero as reference point</vt:lpstr>
      <vt:lpstr>7. Weighting system </vt:lpstr>
      <vt:lpstr>8. Aggregation formula</vt:lpstr>
      <vt:lpstr>Something new Iterative procedure</vt:lpstr>
      <vt:lpstr>Slajd 23</vt:lpstr>
      <vt:lpstr>Slajd 24</vt:lpstr>
      <vt:lpstr>Slajd 25</vt:lpstr>
      <vt:lpstr>Slajd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dell</cp:lastModifiedBy>
  <cp:revision>97</cp:revision>
  <dcterms:created xsi:type="dcterms:W3CDTF">2013-08-21T19:17:07Z</dcterms:created>
  <dcterms:modified xsi:type="dcterms:W3CDTF">2018-07-09T21:14:32Z</dcterms:modified>
</cp:coreProperties>
</file>